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2" r:id="rId1"/>
    <p:sldMasterId id="2147484025" r:id="rId2"/>
  </p:sldMasterIdLst>
  <p:notesMasterIdLst>
    <p:notesMasterId r:id="rId13"/>
  </p:notesMasterIdLst>
  <p:sldIdLst>
    <p:sldId id="486" r:id="rId3"/>
    <p:sldId id="539" r:id="rId4"/>
    <p:sldId id="540" r:id="rId5"/>
    <p:sldId id="541" r:id="rId6"/>
    <p:sldId id="549" r:id="rId7"/>
    <p:sldId id="542" r:id="rId8"/>
    <p:sldId id="545" r:id="rId9"/>
    <p:sldId id="550" r:id="rId10"/>
    <p:sldId id="551" r:id="rId11"/>
    <p:sldId id="583" r:id="rId12"/>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33CC"/>
    <a:srgbClr val="C00000"/>
    <a:srgbClr val="2D875A"/>
    <a:srgbClr val="3399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4660"/>
  </p:normalViewPr>
  <p:slideViewPr>
    <p:cSldViewPr>
      <p:cViewPr varScale="1">
        <p:scale>
          <a:sx n="110" d="100"/>
          <a:sy n="110" d="100"/>
        </p:scale>
        <p:origin x="-180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61841D7-72E6-4A61-A9EF-4530C81296B0}" type="datetimeFigureOut">
              <a:rPr lang="tr-TR" smtClean="0"/>
              <a:pPr/>
              <a:t>03.12.2021</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157CD1F-1FC5-474A-BBE7-543357DC46C4}" type="slidenum">
              <a:rPr lang="tr-TR" smtClean="0"/>
              <a:pPr/>
              <a:t>‹#›</a:t>
            </a:fld>
            <a:endParaRPr lang="tr-TR"/>
          </a:p>
        </p:txBody>
      </p:sp>
    </p:spTree>
    <p:extLst>
      <p:ext uri="{BB962C8B-B14F-4D97-AF65-F5344CB8AC3E}">
        <p14:creationId xmlns:p14="http://schemas.microsoft.com/office/powerpoint/2010/main" xmlns="" val="96618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r>
              <a:rPr lang="tr-TR"/>
              <a:t>Aralık 15</a:t>
            </a:r>
          </a:p>
        </p:txBody>
      </p:sp>
      <p:sp>
        <p:nvSpPr>
          <p:cNvPr id="5" name="4 Altbilgi Yer Tutucusu"/>
          <p:cNvSpPr>
            <a:spLocks noGrp="1"/>
          </p:cNvSpPr>
          <p:nvPr>
            <p:ph type="ftr" sz="quarter" idx="11"/>
          </p:nvPr>
        </p:nvSpPr>
        <p:spPr/>
        <p:txBody>
          <a:bodyPr/>
          <a:lstStyle/>
          <a:p>
            <a:r>
              <a:rPr lang="tr-TR"/>
              <a:t>İstanbul Gençlik Hizmetleri ve Spor İl Müdürlüğü-Okul Sporları Birimi</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r>
              <a:rPr lang="tr-TR"/>
              <a:t>Aralık 15</a:t>
            </a:r>
          </a:p>
        </p:txBody>
      </p:sp>
      <p:sp>
        <p:nvSpPr>
          <p:cNvPr id="5" name="4 Altbilgi Yer Tutucusu"/>
          <p:cNvSpPr>
            <a:spLocks noGrp="1"/>
          </p:cNvSpPr>
          <p:nvPr>
            <p:ph type="ftr" sz="quarter" idx="11"/>
          </p:nvPr>
        </p:nvSpPr>
        <p:spPr/>
        <p:txBody>
          <a:bodyPr/>
          <a:lstStyle/>
          <a:p>
            <a:r>
              <a:rPr lang="tr-TR"/>
              <a:t>İstanbul Gençlik Hizmetleri ve Spor İl Müdürlüğü-Okul Sporları Birimi</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r>
              <a:rPr lang="tr-TR"/>
              <a:t>Aralık 15</a:t>
            </a:r>
          </a:p>
        </p:txBody>
      </p:sp>
      <p:sp>
        <p:nvSpPr>
          <p:cNvPr id="5" name="4 Altbilgi Yer Tutucusu"/>
          <p:cNvSpPr>
            <a:spLocks noGrp="1"/>
          </p:cNvSpPr>
          <p:nvPr>
            <p:ph type="ftr" sz="quarter" idx="11"/>
          </p:nvPr>
        </p:nvSpPr>
        <p:spPr/>
        <p:txBody>
          <a:bodyPr/>
          <a:lstStyle/>
          <a:p>
            <a:r>
              <a:rPr lang="tr-TR"/>
              <a:t>İstanbul Gençlik Hizmetleri ve Spor İl Müdürlüğü-Okul Sporları Birimi</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 Sütün">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3888432" y="404664"/>
            <a:ext cx="5220072" cy="288032"/>
          </a:xfrm>
        </p:spPr>
        <p:txBody>
          <a:bodyPr>
            <a:normAutofit/>
          </a:bodyPr>
          <a:lstStyle>
            <a:lvl1pPr algn="l">
              <a:defRPr sz="2000"/>
            </a:lvl1pPr>
          </a:lstStyle>
          <a:p>
            <a:r>
              <a:rPr lang="tr-TR" dirty="0"/>
              <a:t>Konu Buraya Yazılacak</a:t>
            </a:r>
          </a:p>
        </p:txBody>
      </p:sp>
      <p:sp>
        <p:nvSpPr>
          <p:cNvPr id="3" name="İçerik Yer Tutucusu 2"/>
          <p:cNvSpPr>
            <a:spLocks noGrp="1"/>
          </p:cNvSpPr>
          <p:nvPr>
            <p:ph sz="half" idx="1"/>
          </p:nvPr>
        </p:nvSpPr>
        <p:spPr>
          <a:xfrm>
            <a:off x="457200" y="1063279"/>
            <a:ext cx="8219256" cy="493515"/>
          </a:xfrm>
        </p:spPr>
        <p:txBody>
          <a:bodyPr/>
          <a:lstStyle>
            <a:lvl1pPr marL="0" indent="0">
              <a:buFontTx/>
              <a:buNone/>
              <a:defRPr sz="2800">
                <a:solidFill>
                  <a:schemeClr val="tx1"/>
                </a:solidFill>
              </a:defRPr>
            </a:lvl1pPr>
            <a:lvl2pPr marL="742950" indent="-285750">
              <a:buFontTx/>
              <a:buBlip>
                <a:blip r:embed="rId3"/>
              </a:buBlip>
              <a:defRPr sz="2400">
                <a:solidFill>
                  <a:schemeClr val="tx1"/>
                </a:solidFill>
              </a:defRPr>
            </a:lvl2pPr>
            <a:lvl3pPr marL="1143000" indent="-228600">
              <a:buFontTx/>
              <a:buBlip>
                <a:blip r:embed="rId4"/>
              </a:buBlip>
              <a:defRPr sz="2000">
                <a:solidFill>
                  <a:schemeClr val="tx1"/>
                </a:solidFill>
              </a:defRPr>
            </a:lvl3pPr>
            <a:lvl4pPr marL="1600200" indent="-228600">
              <a:buFontTx/>
              <a:buBlip>
                <a:blip r:embed="rId4"/>
              </a:buBlip>
              <a:defRPr sz="1800">
                <a:solidFill>
                  <a:schemeClr val="tx1"/>
                </a:solidFill>
              </a:defRPr>
            </a:lvl4pPr>
            <a:lvl5pPr marL="2057400" indent="-228600">
              <a:buFontTx/>
              <a:buBlip>
                <a:blip r:embed="rId4"/>
              </a:buBlip>
              <a:defRPr sz="1800">
                <a:solidFill>
                  <a:schemeClr val="tx1"/>
                </a:solidFill>
              </a:defRPr>
            </a:lvl5pPr>
            <a:lvl6pPr>
              <a:defRPr sz="1800"/>
            </a:lvl6pPr>
            <a:lvl7pPr>
              <a:defRPr sz="1800"/>
            </a:lvl7pPr>
            <a:lvl8pPr>
              <a:defRPr sz="1800"/>
            </a:lvl8pPr>
            <a:lvl9pPr>
              <a:defRPr sz="1800"/>
            </a:lvl9pPr>
          </a:lstStyle>
          <a:p>
            <a:pPr lvl="0"/>
            <a:r>
              <a:rPr lang="tr-TR" dirty="0"/>
              <a:t>Asıl metin stillerini düzenlemek için tıklatın</a:t>
            </a:r>
          </a:p>
        </p:txBody>
      </p:sp>
      <p:sp>
        <p:nvSpPr>
          <p:cNvPr id="8" name="Veri Yer Tutucusu 3"/>
          <p:cNvSpPr>
            <a:spLocks noGrp="1"/>
          </p:cNvSpPr>
          <p:nvPr>
            <p:ph type="dt" sz="half" idx="10"/>
          </p:nvPr>
        </p:nvSpPr>
        <p:spPr>
          <a:xfrm>
            <a:off x="323529" y="6597352"/>
            <a:ext cx="1603005" cy="226714"/>
          </a:xfrm>
        </p:spPr>
        <p:txBody>
          <a:bodyPr/>
          <a:lstStyle/>
          <a:p>
            <a:r>
              <a:rPr lang="tr-TR"/>
              <a:t>Aralık 15</a:t>
            </a:r>
          </a:p>
        </p:txBody>
      </p:sp>
      <p:sp>
        <p:nvSpPr>
          <p:cNvPr id="9" name="Altbilgi Yer Tutucusu 4"/>
          <p:cNvSpPr>
            <a:spLocks noGrp="1"/>
          </p:cNvSpPr>
          <p:nvPr>
            <p:ph type="ftr" sz="quarter" idx="11"/>
          </p:nvPr>
        </p:nvSpPr>
        <p:spPr>
          <a:xfrm>
            <a:off x="1907704" y="6597352"/>
            <a:ext cx="3503676" cy="226714"/>
          </a:xfrm>
        </p:spPr>
        <p:txBody>
          <a:bodyPr/>
          <a:lstStyle>
            <a:lvl1pPr algn="l">
              <a:defRPr/>
            </a:lvl1pPr>
          </a:lstStyle>
          <a:p>
            <a:r>
              <a:rPr lang="tr-TR"/>
              <a:t>İstanbul Gençlik Hizmetleri ve Spor İl Müdürlüğü-Okul Sporları Birimi</a:t>
            </a:r>
            <a:endParaRPr lang="tr-TR" dirty="0"/>
          </a:p>
        </p:txBody>
      </p:sp>
      <p:sp>
        <p:nvSpPr>
          <p:cNvPr id="10" name="Slayt Numarası Yer Tutucusu 5"/>
          <p:cNvSpPr>
            <a:spLocks noGrp="1"/>
          </p:cNvSpPr>
          <p:nvPr>
            <p:ph type="sldNum" sz="quarter" idx="12"/>
          </p:nvPr>
        </p:nvSpPr>
        <p:spPr>
          <a:xfrm>
            <a:off x="7505500" y="6597352"/>
            <a:ext cx="1603005" cy="226714"/>
          </a:xfrm>
        </p:spPr>
        <p:txBody>
          <a:bodyPr/>
          <a:lstStyle/>
          <a:p>
            <a:fld id="{EFB04CD8-A443-42E1-BDEA-9126C9CD45D1}" type="slidenum">
              <a:rPr lang="tr-TR" smtClean="0"/>
              <a:pPr/>
              <a:t>‹#›</a:t>
            </a:fld>
            <a:endParaRPr lang="tr-TR"/>
          </a:p>
        </p:txBody>
      </p:sp>
      <p:sp>
        <p:nvSpPr>
          <p:cNvPr id="12" name="İçerik Yer Tutucusu 2"/>
          <p:cNvSpPr>
            <a:spLocks noGrp="1"/>
          </p:cNvSpPr>
          <p:nvPr>
            <p:ph sz="half" idx="13"/>
          </p:nvPr>
        </p:nvSpPr>
        <p:spPr>
          <a:xfrm>
            <a:off x="467544" y="1700809"/>
            <a:ext cx="8208912" cy="4032448"/>
          </a:xfrm>
        </p:spPr>
        <p:txBody>
          <a:bodyPr/>
          <a:lstStyle>
            <a:lvl1pPr marL="342900" indent="-342900">
              <a:buFontTx/>
              <a:buBlip>
                <a:blip r:embed="rId5"/>
              </a:buBlip>
              <a:defRPr sz="2800">
                <a:solidFill>
                  <a:schemeClr val="tx1"/>
                </a:solidFill>
              </a:defRPr>
            </a:lvl1pPr>
            <a:lvl2pPr marL="742950" indent="-285750">
              <a:buFontTx/>
              <a:buBlip>
                <a:blip r:embed="rId3"/>
              </a:buBlip>
              <a:defRPr sz="2400">
                <a:solidFill>
                  <a:schemeClr val="tx1"/>
                </a:solidFill>
              </a:defRPr>
            </a:lvl2pPr>
            <a:lvl3pPr marL="1143000" indent="-228600">
              <a:buFontTx/>
              <a:buBlip>
                <a:blip r:embed="rId4"/>
              </a:buBlip>
              <a:defRPr sz="2000">
                <a:solidFill>
                  <a:schemeClr val="tx1"/>
                </a:solidFill>
              </a:defRPr>
            </a:lvl3pPr>
            <a:lvl4pPr marL="1600200" indent="-228600">
              <a:buFontTx/>
              <a:buBlip>
                <a:blip r:embed="rId4"/>
              </a:buBlip>
              <a:defRPr sz="1800">
                <a:solidFill>
                  <a:schemeClr val="tx1"/>
                </a:solidFill>
              </a:defRPr>
            </a:lvl4pPr>
            <a:lvl5pPr marL="2057400" indent="-228600">
              <a:buFontTx/>
              <a:buBlip>
                <a:blip r:embed="rId4"/>
              </a:buBlip>
              <a:defRPr sz="1800">
                <a:solidFill>
                  <a:schemeClr val="tx1"/>
                </a:solidFill>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xmlns="" val="4100235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r>
              <a:rPr lang="tr-TR">
                <a:solidFill>
                  <a:prstClr val="black">
                    <a:tint val="75000"/>
                  </a:prstClr>
                </a:solidFill>
              </a:rPr>
              <a:t>Aralık 15</a:t>
            </a:r>
          </a:p>
        </p:txBody>
      </p:sp>
      <p:sp>
        <p:nvSpPr>
          <p:cNvPr id="5" name="4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8896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r>
              <a:rPr lang="tr-TR">
                <a:solidFill>
                  <a:prstClr val="black">
                    <a:tint val="75000"/>
                  </a:prstClr>
                </a:solidFill>
              </a:rPr>
              <a:t>Aralık 15</a:t>
            </a:r>
          </a:p>
        </p:txBody>
      </p:sp>
      <p:sp>
        <p:nvSpPr>
          <p:cNvPr id="5" name="4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5930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r>
              <a:rPr lang="tr-TR">
                <a:solidFill>
                  <a:prstClr val="black">
                    <a:tint val="75000"/>
                  </a:prstClr>
                </a:solidFill>
              </a:rPr>
              <a:t>Aralık 15</a:t>
            </a:r>
          </a:p>
        </p:txBody>
      </p:sp>
      <p:sp>
        <p:nvSpPr>
          <p:cNvPr id="5" name="4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2192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r>
              <a:rPr lang="tr-TR">
                <a:solidFill>
                  <a:prstClr val="black">
                    <a:tint val="75000"/>
                  </a:prstClr>
                </a:solidFill>
              </a:rPr>
              <a:t>Aralık 15</a:t>
            </a:r>
          </a:p>
        </p:txBody>
      </p:sp>
      <p:sp>
        <p:nvSpPr>
          <p:cNvPr id="6" name="5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428653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r>
              <a:rPr lang="tr-TR">
                <a:solidFill>
                  <a:prstClr val="black">
                    <a:tint val="75000"/>
                  </a:prstClr>
                </a:solidFill>
              </a:rPr>
              <a:t>Aralık 15</a:t>
            </a:r>
          </a:p>
        </p:txBody>
      </p:sp>
      <p:sp>
        <p:nvSpPr>
          <p:cNvPr id="8" name="7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122456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r>
              <a:rPr lang="tr-TR">
                <a:solidFill>
                  <a:prstClr val="black">
                    <a:tint val="75000"/>
                  </a:prstClr>
                </a:solidFill>
              </a:rPr>
              <a:t>Aralık 15</a:t>
            </a:r>
          </a:p>
        </p:txBody>
      </p:sp>
      <p:sp>
        <p:nvSpPr>
          <p:cNvPr id="4" name="3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265372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a:solidFill>
                  <a:prstClr val="black">
                    <a:tint val="75000"/>
                  </a:prstClr>
                </a:solidFill>
              </a:rPr>
              <a:t>Aralık 15</a:t>
            </a:r>
          </a:p>
        </p:txBody>
      </p:sp>
      <p:sp>
        <p:nvSpPr>
          <p:cNvPr id="3" name="2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17229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r>
              <a:rPr lang="tr-TR"/>
              <a:t>Aralık 15</a:t>
            </a:r>
          </a:p>
        </p:txBody>
      </p:sp>
      <p:sp>
        <p:nvSpPr>
          <p:cNvPr id="5" name="4 Altbilgi Yer Tutucusu"/>
          <p:cNvSpPr>
            <a:spLocks noGrp="1"/>
          </p:cNvSpPr>
          <p:nvPr>
            <p:ph type="ftr" sz="quarter" idx="11"/>
          </p:nvPr>
        </p:nvSpPr>
        <p:spPr/>
        <p:txBody>
          <a:bodyPr/>
          <a:lstStyle/>
          <a:p>
            <a:r>
              <a:rPr lang="tr-TR"/>
              <a:t>İstanbul Gençlik Hizmetleri ve Spor İl Müdürlüğü-Okul Sporları Birimi</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r>
              <a:rPr lang="tr-TR">
                <a:solidFill>
                  <a:prstClr val="black">
                    <a:tint val="75000"/>
                  </a:prstClr>
                </a:solidFill>
              </a:rPr>
              <a:t>Aralık 15</a:t>
            </a:r>
          </a:p>
        </p:txBody>
      </p:sp>
      <p:sp>
        <p:nvSpPr>
          <p:cNvPr id="6" name="5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45499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r>
              <a:rPr lang="tr-TR">
                <a:solidFill>
                  <a:prstClr val="black">
                    <a:tint val="75000"/>
                  </a:prstClr>
                </a:solidFill>
              </a:rPr>
              <a:t>Aralık 15</a:t>
            </a:r>
          </a:p>
        </p:txBody>
      </p:sp>
      <p:sp>
        <p:nvSpPr>
          <p:cNvPr id="6" name="5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62056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r>
              <a:rPr lang="tr-TR">
                <a:solidFill>
                  <a:prstClr val="black">
                    <a:tint val="75000"/>
                  </a:prstClr>
                </a:solidFill>
              </a:rPr>
              <a:t>Aralık 15</a:t>
            </a:r>
          </a:p>
        </p:txBody>
      </p:sp>
      <p:sp>
        <p:nvSpPr>
          <p:cNvPr id="5" name="4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176406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r>
              <a:rPr lang="tr-TR">
                <a:solidFill>
                  <a:prstClr val="black">
                    <a:tint val="75000"/>
                  </a:prstClr>
                </a:solidFill>
              </a:rPr>
              <a:t>Aralık 15</a:t>
            </a:r>
          </a:p>
        </p:txBody>
      </p:sp>
      <p:sp>
        <p:nvSpPr>
          <p:cNvPr id="5" name="4 Altbilgi Yer Tutucusu"/>
          <p:cNvSpPr>
            <a:spLocks noGrp="1"/>
          </p:cNvSpPr>
          <p:nvPr>
            <p:ph type="ftr" sz="quarter" idx="11"/>
          </p:nvPr>
        </p:nvSpPr>
        <p:spPr/>
        <p:txBody>
          <a:bodyPr/>
          <a:lstStyle/>
          <a:p>
            <a:r>
              <a:rPr lang="tr-TR">
                <a:solidFill>
                  <a:prstClr val="black">
                    <a:tint val="75000"/>
                  </a:prstClr>
                </a:solidFill>
              </a:rPr>
              <a:t>İstanbul Gençlik Hizmetleri ve Spor İl Müdürlüğü-Okul Sporları Birimi</a:t>
            </a: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921857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 Sütün">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3888432" y="404664"/>
            <a:ext cx="5220072" cy="288032"/>
          </a:xfrm>
        </p:spPr>
        <p:txBody>
          <a:bodyPr>
            <a:normAutofit/>
          </a:bodyPr>
          <a:lstStyle>
            <a:lvl1pPr algn="l">
              <a:defRPr sz="2000"/>
            </a:lvl1pPr>
          </a:lstStyle>
          <a:p>
            <a:r>
              <a:rPr lang="tr-TR" dirty="0"/>
              <a:t>Konu Buraya Yazılacak</a:t>
            </a:r>
          </a:p>
        </p:txBody>
      </p:sp>
      <p:sp>
        <p:nvSpPr>
          <p:cNvPr id="3" name="İçerik Yer Tutucusu 2"/>
          <p:cNvSpPr>
            <a:spLocks noGrp="1"/>
          </p:cNvSpPr>
          <p:nvPr>
            <p:ph sz="half" idx="1"/>
          </p:nvPr>
        </p:nvSpPr>
        <p:spPr>
          <a:xfrm>
            <a:off x="457200" y="1063279"/>
            <a:ext cx="8219256" cy="493515"/>
          </a:xfrm>
        </p:spPr>
        <p:txBody>
          <a:bodyPr/>
          <a:lstStyle>
            <a:lvl1pPr marL="0" indent="0">
              <a:buFontTx/>
              <a:buNone/>
              <a:defRPr sz="2800">
                <a:solidFill>
                  <a:schemeClr val="tx1"/>
                </a:solidFill>
              </a:defRPr>
            </a:lvl1pPr>
            <a:lvl2pPr marL="742950" indent="-285750">
              <a:buFontTx/>
              <a:buBlip>
                <a:blip r:embed="rId3"/>
              </a:buBlip>
              <a:defRPr sz="2400">
                <a:solidFill>
                  <a:schemeClr val="tx1"/>
                </a:solidFill>
              </a:defRPr>
            </a:lvl2pPr>
            <a:lvl3pPr marL="1143000" indent="-228600">
              <a:buFontTx/>
              <a:buBlip>
                <a:blip r:embed="rId4"/>
              </a:buBlip>
              <a:defRPr sz="2000">
                <a:solidFill>
                  <a:schemeClr val="tx1"/>
                </a:solidFill>
              </a:defRPr>
            </a:lvl3pPr>
            <a:lvl4pPr marL="1600200" indent="-228600">
              <a:buFontTx/>
              <a:buBlip>
                <a:blip r:embed="rId4"/>
              </a:buBlip>
              <a:defRPr sz="1800">
                <a:solidFill>
                  <a:schemeClr val="tx1"/>
                </a:solidFill>
              </a:defRPr>
            </a:lvl4pPr>
            <a:lvl5pPr marL="2057400" indent="-228600">
              <a:buFontTx/>
              <a:buBlip>
                <a:blip r:embed="rId4"/>
              </a:buBlip>
              <a:defRPr sz="1800">
                <a:solidFill>
                  <a:schemeClr val="tx1"/>
                </a:solidFill>
              </a:defRPr>
            </a:lvl5pPr>
            <a:lvl6pPr>
              <a:defRPr sz="1800"/>
            </a:lvl6pPr>
            <a:lvl7pPr>
              <a:defRPr sz="1800"/>
            </a:lvl7pPr>
            <a:lvl8pPr>
              <a:defRPr sz="1800"/>
            </a:lvl8pPr>
            <a:lvl9pPr>
              <a:defRPr sz="1800"/>
            </a:lvl9pPr>
          </a:lstStyle>
          <a:p>
            <a:pPr lvl="0"/>
            <a:r>
              <a:rPr lang="tr-TR" dirty="0"/>
              <a:t>Asıl metin stillerini düzenlemek için tıklatın</a:t>
            </a:r>
          </a:p>
        </p:txBody>
      </p:sp>
      <p:sp>
        <p:nvSpPr>
          <p:cNvPr id="8" name="Veri Yer Tutucusu 3"/>
          <p:cNvSpPr>
            <a:spLocks noGrp="1"/>
          </p:cNvSpPr>
          <p:nvPr>
            <p:ph type="dt" sz="half" idx="10"/>
          </p:nvPr>
        </p:nvSpPr>
        <p:spPr>
          <a:xfrm>
            <a:off x="323529" y="6597352"/>
            <a:ext cx="1603005" cy="226714"/>
          </a:xfrm>
        </p:spPr>
        <p:txBody>
          <a:bodyPr/>
          <a:lstStyle/>
          <a:p>
            <a:r>
              <a:rPr lang="tr-TR">
                <a:solidFill>
                  <a:prstClr val="black">
                    <a:tint val="75000"/>
                  </a:prstClr>
                </a:solidFill>
              </a:rPr>
              <a:t>Aralık 15</a:t>
            </a:r>
          </a:p>
        </p:txBody>
      </p:sp>
      <p:sp>
        <p:nvSpPr>
          <p:cNvPr id="9" name="Altbilgi Yer Tutucusu 4"/>
          <p:cNvSpPr>
            <a:spLocks noGrp="1"/>
          </p:cNvSpPr>
          <p:nvPr>
            <p:ph type="ftr" sz="quarter" idx="11"/>
          </p:nvPr>
        </p:nvSpPr>
        <p:spPr>
          <a:xfrm>
            <a:off x="1907704" y="6597352"/>
            <a:ext cx="3503676" cy="226714"/>
          </a:xfrm>
        </p:spPr>
        <p:txBody>
          <a:bodyPr/>
          <a:lstStyle>
            <a:lvl1pPr algn="l">
              <a:defRPr/>
            </a:lvl1pPr>
          </a:lstStyle>
          <a:p>
            <a:r>
              <a:rPr lang="tr-TR">
                <a:solidFill>
                  <a:prstClr val="black">
                    <a:tint val="75000"/>
                  </a:prstClr>
                </a:solidFill>
              </a:rPr>
              <a:t>İstanbul Gençlik Hizmetleri ve Spor İl Müdürlüğü-Okul Sporları Birimi</a:t>
            </a:r>
            <a:endParaRPr lang="tr-TR" dirty="0">
              <a:solidFill>
                <a:prstClr val="black">
                  <a:tint val="75000"/>
                </a:prstClr>
              </a:solidFill>
            </a:endParaRPr>
          </a:p>
        </p:txBody>
      </p:sp>
      <p:sp>
        <p:nvSpPr>
          <p:cNvPr id="10" name="Slayt Numarası Yer Tutucusu 5"/>
          <p:cNvSpPr>
            <a:spLocks noGrp="1"/>
          </p:cNvSpPr>
          <p:nvPr>
            <p:ph type="sldNum" sz="quarter" idx="12"/>
          </p:nvPr>
        </p:nvSpPr>
        <p:spPr>
          <a:xfrm>
            <a:off x="7505500" y="6597352"/>
            <a:ext cx="1603005" cy="226714"/>
          </a:xfrm>
        </p:spPr>
        <p:txBody>
          <a:bodyPr/>
          <a:lstStyle/>
          <a:p>
            <a:fld id="{EFB04CD8-A443-42E1-BDEA-9126C9CD45D1}" type="slidenum">
              <a:rPr lang="tr-TR" smtClean="0">
                <a:solidFill>
                  <a:prstClr val="black">
                    <a:tint val="75000"/>
                  </a:prstClr>
                </a:solidFill>
              </a:rPr>
              <a:pPr/>
              <a:t>‹#›</a:t>
            </a:fld>
            <a:endParaRPr lang="tr-TR">
              <a:solidFill>
                <a:prstClr val="black">
                  <a:tint val="75000"/>
                </a:prstClr>
              </a:solidFill>
            </a:endParaRPr>
          </a:p>
        </p:txBody>
      </p:sp>
      <p:sp>
        <p:nvSpPr>
          <p:cNvPr id="12" name="İçerik Yer Tutucusu 2"/>
          <p:cNvSpPr>
            <a:spLocks noGrp="1"/>
          </p:cNvSpPr>
          <p:nvPr>
            <p:ph sz="half" idx="13"/>
          </p:nvPr>
        </p:nvSpPr>
        <p:spPr>
          <a:xfrm>
            <a:off x="467544" y="1700809"/>
            <a:ext cx="8208912" cy="4032448"/>
          </a:xfrm>
        </p:spPr>
        <p:txBody>
          <a:bodyPr/>
          <a:lstStyle>
            <a:lvl1pPr marL="342900" indent="-342900">
              <a:buFontTx/>
              <a:buBlip>
                <a:blip r:embed="rId5"/>
              </a:buBlip>
              <a:defRPr sz="2800">
                <a:solidFill>
                  <a:schemeClr val="tx1"/>
                </a:solidFill>
              </a:defRPr>
            </a:lvl1pPr>
            <a:lvl2pPr marL="742950" indent="-285750">
              <a:buFontTx/>
              <a:buBlip>
                <a:blip r:embed="rId3"/>
              </a:buBlip>
              <a:defRPr sz="2400">
                <a:solidFill>
                  <a:schemeClr val="tx1"/>
                </a:solidFill>
              </a:defRPr>
            </a:lvl2pPr>
            <a:lvl3pPr marL="1143000" indent="-228600">
              <a:buFontTx/>
              <a:buBlip>
                <a:blip r:embed="rId4"/>
              </a:buBlip>
              <a:defRPr sz="2000">
                <a:solidFill>
                  <a:schemeClr val="tx1"/>
                </a:solidFill>
              </a:defRPr>
            </a:lvl3pPr>
            <a:lvl4pPr marL="1600200" indent="-228600">
              <a:buFontTx/>
              <a:buBlip>
                <a:blip r:embed="rId4"/>
              </a:buBlip>
              <a:defRPr sz="1800">
                <a:solidFill>
                  <a:schemeClr val="tx1"/>
                </a:solidFill>
              </a:defRPr>
            </a:lvl4pPr>
            <a:lvl5pPr marL="2057400" indent="-228600">
              <a:buFontTx/>
              <a:buBlip>
                <a:blip r:embed="rId4"/>
              </a:buBlip>
              <a:defRPr sz="1800">
                <a:solidFill>
                  <a:schemeClr val="tx1"/>
                </a:solidFill>
              </a:defRPr>
            </a:lvl5pPr>
            <a:lvl6pPr>
              <a:defRPr sz="1800"/>
            </a:lvl6pPr>
            <a:lvl7pPr>
              <a:defRPr sz="1800"/>
            </a:lvl7pPr>
            <a:lvl8pPr>
              <a:defRPr sz="1800"/>
            </a:lvl8pPr>
            <a:lvl9pPr>
              <a:defRPr sz="18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xmlns="" val="420639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r>
              <a:rPr lang="tr-TR"/>
              <a:t>Aralık 15</a:t>
            </a:r>
          </a:p>
        </p:txBody>
      </p:sp>
      <p:sp>
        <p:nvSpPr>
          <p:cNvPr id="5" name="4 Altbilgi Yer Tutucusu"/>
          <p:cNvSpPr>
            <a:spLocks noGrp="1"/>
          </p:cNvSpPr>
          <p:nvPr>
            <p:ph type="ftr" sz="quarter" idx="11"/>
          </p:nvPr>
        </p:nvSpPr>
        <p:spPr/>
        <p:txBody>
          <a:bodyPr/>
          <a:lstStyle/>
          <a:p>
            <a:r>
              <a:rPr lang="tr-TR"/>
              <a:t>İstanbul Gençlik Hizmetleri ve Spor İl Müdürlüğü-Okul Sporları Birimi</a:t>
            </a: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r>
              <a:rPr lang="tr-TR"/>
              <a:t>Aralık 15</a:t>
            </a:r>
          </a:p>
        </p:txBody>
      </p:sp>
      <p:sp>
        <p:nvSpPr>
          <p:cNvPr id="6" name="5 Altbilgi Yer Tutucusu"/>
          <p:cNvSpPr>
            <a:spLocks noGrp="1"/>
          </p:cNvSpPr>
          <p:nvPr>
            <p:ph type="ftr" sz="quarter" idx="11"/>
          </p:nvPr>
        </p:nvSpPr>
        <p:spPr/>
        <p:txBody>
          <a:bodyPr/>
          <a:lstStyle/>
          <a:p>
            <a:r>
              <a:rPr lang="tr-TR"/>
              <a:t>İstanbul Gençlik Hizmetleri ve Spor İl Müdürlüğü-Okul Sporları Birimi</a:t>
            </a: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r>
              <a:rPr lang="tr-TR"/>
              <a:t>Aralık 15</a:t>
            </a:r>
          </a:p>
        </p:txBody>
      </p:sp>
      <p:sp>
        <p:nvSpPr>
          <p:cNvPr id="8" name="7 Altbilgi Yer Tutucusu"/>
          <p:cNvSpPr>
            <a:spLocks noGrp="1"/>
          </p:cNvSpPr>
          <p:nvPr>
            <p:ph type="ftr" sz="quarter" idx="11"/>
          </p:nvPr>
        </p:nvSpPr>
        <p:spPr/>
        <p:txBody>
          <a:bodyPr/>
          <a:lstStyle/>
          <a:p>
            <a:r>
              <a:rPr lang="tr-TR"/>
              <a:t>İstanbul Gençlik Hizmetleri ve Spor İl Müdürlüğü-Okul Sporları Birimi</a:t>
            </a: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r>
              <a:rPr lang="tr-TR"/>
              <a:t>Aralık 15</a:t>
            </a:r>
          </a:p>
        </p:txBody>
      </p:sp>
      <p:sp>
        <p:nvSpPr>
          <p:cNvPr id="4" name="3 Altbilgi Yer Tutucusu"/>
          <p:cNvSpPr>
            <a:spLocks noGrp="1"/>
          </p:cNvSpPr>
          <p:nvPr>
            <p:ph type="ftr" sz="quarter" idx="11"/>
          </p:nvPr>
        </p:nvSpPr>
        <p:spPr/>
        <p:txBody>
          <a:bodyPr/>
          <a:lstStyle/>
          <a:p>
            <a:r>
              <a:rPr lang="tr-TR"/>
              <a:t>İstanbul Gençlik Hizmetleri ve Spor İl Müdürlüğü-Okul Sporları Birimi</a:t>
            </a: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r>
              <a:rPr lang="tr-TR"/>
              <a:t>Aralık 15</a:t>
            </a:r>
          </a:p>
        </p:txBody>
      </p:sp>
      <p:sp>
        <p:nvSpPr>
          <p:cNvPr id="3" name="2 Altbilgi Yer Tutucusu"/>
          <p:cNvSpPr>
            <a:spLocks noGrp="1"/>
          </p:cNvSpPr>
          <p:nvPr>
            <p:ph type="ftr" sz="quarter" idx="11"/>
          </p:nvPr>
        </p:nvSpPr>
        <p:spPr/>
        <p:txBody>
          <a:bodyPr/>
          <a:lstStyle/>
          <a:p>
            <a:r>
              <a:rPr lang="tr-TR"/>
              <a:t>İstanbul Gençlik Hizmetleri ve Spor İl Müdürlüğü-Okul Sporları Birimi</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r>
              <a:rPr lang="tr-TR"/>
              <a:t>Aralık 15</a:t>
            </a:r>
          </a:p>
        </p:txBody>
      </p:sp>
      <p:sp>
        <p:nvSpPr>
          <p:cNvPr id="6" name="5 Altbilgi Yer Tutucusu"/>
          <p:cNvSpPr>
            <a:spLocks noGrp="1"/>
          </p:cNvSpPr>
          <p:nvPr>
            <p:ph type="ftr" sz="quarter" idx="11"/>
          </p:nvPr>
        </p:nvSpPr>
        <p:spPr/>
        <p:txBody>
          <a:bodyPr/>
          <a:lstStyle/>
          <a:p>
            <a:r>
              <a:rPr lang="tr-TR"/>
              <a:t>İstanbul Gençlik Hizmetleri ve Spor İl Müdürlüğü-Okul Sporları Birimi</a:t>
            </a: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r>
              <a:rPr lang="tr-TR"/>
              <a:t>Aralık 15</a:t>
            </a:r>
          </a:p>
        </p:txBody>
      </p:sp>
      <p:sp>
        <p:nvSpPr>
          <p:cNvPr id="6" name="5 Altbilgi Yer Tutucusu"/>
          <p:cNvSpPr>
            <a:spLocks noGrp="1"/>
          </p:cNvSpPr>
          <p:nvPr>
            <p:ph type="ftr" sz="quarter" idx="11"/>
          </p:nvPr>
        </p:nvSpPr>
        <p:spPr/>
        <p:txBody>
          <a:bodyPr/>
          <a:lstStyle/>
          <a:p>
            <a:r>
              <a:rPr lang="tr-TR"/>
              <a:t>İstanbul Gençlik Hizmetleri ve Spor İl Müdürlüğü-Okul Sporları Birimi</a:t>
            </a: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t>Aralık 15</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t>İstanbul Gençlik Hizmetleri ve Spor İl Müdürlüğü-Okul Sporları Birimi</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a:solidFill>
                  <a:prstClr val="black">
                    <a:tint val="75000"/>
                  </a:prstClr>
                </a:solidFill>
              </a:rPr>
              <a:t>Aralık 15</a:t>
            </a: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İstanbul Gençlik Hizmetleri ve Spor İl Müdürlüğü-Okul Sporları Birimi</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80625258"/>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okulsportal.gsb.gov.tr/PortalAdmin/Uploads/OkulSportal/Documents/2014-2015%20%C4%B0LKOKUL%20F%C4%B0Z%C4%B0KSEL%20ETK%C4%B0NL%C4%B0K%20%C3%96RNEK%20OYUNLARI.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67744" y="980728"/>
            <a:ext cx="5184576" cy="4968552"/>
          </a:xfrm>
        </p:spPr>
        <p:txBody>
          <a:bodyPr>
            <a:normAutofit/>
            <a:scene3d>
              <a:camera prst="orthographicFront">
                <a:rot lat="900000" lon="0" rev="0"/>
              </a:camera>
              <a:lightRig rig="threePt" dir="t"/>
            </a:scene3d>
          </a:bodyPr>
          <a:lstStyle/>
          <a:p>
            <a:pPr algn="ctr"/>
            <a:r>
              <a:rPr lang="tr-TR" sz="3600" b="1" dirty="0">
                <a:solidFill>
                  <a:srgbClr val="0070C0"/>
                </a:solidFill>
                <a:latin typeface="Times New Roman" panose="02020603050405020304" pitchFamily="18" charset="0"/>
                <a:cs typeface="Times New Roman" panose="02020603050405020304" pitchFamily="18" charset="0"/>
                <a:hlinkClick r:id="rId2"/>
              </a:rPr>
              <a:t>OKUL SPOR FAALİYETLERİ</a:t>
            </a:r>
            <a:br>
              <a:rPr lang="tr-TR" sz="3600" b="1" dirty="0">
                <a:solidFill>
                  <a:srgbClr val="0070C0"/>
                </a:solidFill>
                <a:latin typeface="Times New Roman" panose="02020603050405020304" pitchFamily="18" charset="0"/>
                <a:cs typeface="Times New Roman" panose="02020603050405020304" pitchFamily="18" charset="0"/>
                <a:hlinkClick r:id="rId2"/>
              </a:rPr>
            </a:br>
            <a:r>
              <a:rPr lang="tr-TR" sz="3600" b="1" dirty="0">
                <a:solidFill>
                  <a:srgbClr val="0070C0"/>
                </a:solidFill>
                <a:latin typeface="Times New Roman" panose="02020603050405020304" pitchFamily="18" charset="0"/>
                <a:cs typeface="Times New Roman" panose="02020603050405020304" pitchFamily="18" charset="0"/>
                <a:hlinkClick r:id="rId2"/>
              </a:rPr>
              <a:t>İLKOKULLAR</a:t>
            </a:r>
            <a:br>
              <a:rPr lang="tr-TR" sz="3600" b="1" dirty="0">
                <a:solidFill>
                  <a:srgbClr val="0070C0"/>
                </a:solidFill>
                <a:latin typeface="Times New Roman" panose="02020603050405020304" pitchFamily="18" charset="0"/>
                <a:cs typeface="Times New Roman" panose="02020603050405020304" pitchFamily="18" charset="0"/>
                <a:hlinkClick r:id="rId2"/>
              </a:rPr>
            </a:br>
            <a:r>
              <a:rPr lang="tr-TR" sz="3600" b="1" dirty="0">
                <a:solidFill>
                  <a:srgbClr val="0070C0"/>
                </a:solidFill>
                <a:latin typeface="Times New Roman" panose="02020603050405020304" pitchFamily="18" charset="0"/>
                <a:cs typeface="Times New Roman" panose="02020603050405020304" pitchFamily="18" charset="0"/>
                <a:hlinkClick r:id="rId2"/>
              </a:rPr>
              <a:t> FİZİKSEL ETKİNLİK OYUNLARI</a:t>
            </a:r>
            <a:r>
              <a:rPr lang="tr-TR" sz="3600" b="1" dirty="0">
                <a:latin typeface="Times New Roman" panose="02020603050405020304" pitchFamily="18" charset="0"/>
                <a:cs typeface="Times New Roman" panose="02020603050405020304" pitchFamily="18" charset="0"/>
              </a:rPr>
              <a:t/>
            </a:r>
            <a:br>
              <a:rPr lang="tr-TR" sz="3600" b="1" dirty="0">
                <a:latin typeface="Times New Roman" panose="02020603050405020304" pitchFamily="18" charset="0"/>
                <a:cs typeface="Times New Roman" panose="02020603050405020304" pitchFamily="18" charset="0"/>
              </a:rPr>
            </a:br>
            <a:r>
              <a:rPr lang="tr-TR" sz="3600" b="1" dirty="0">
                <a:solidFill>
                  <a:srgbClr val="FF0000"/>
                </a:solidFill>
                <a:latin typeface="Times New Roman" pitchFamily="18" charset="0"/>
                <a:cs typeface="Times New Roman" pitchFamily="18" charset="0"/>
              </a:rPr>
              <a:t/>
            </a:r>
            <a:br>
              <a:rPr lang="tr-TR" sz="3600" b="1" dirty="0">
                <a:solidFill>
                  <a:srgbClr val="FF0000"/>
                </a:solidFill>
                <a:latin typeface="Times New Roman" pitchFamily="18" charset="0"/>
                <a:cs typeface="Times New Roman" pitchFamily="18" charset="0"/>
              </a:rPr>
            </a:br>
            <a:r>
              <a:rPr lang="tr-TR" sz="2800" b="1" dirty="0" smtClean="0">
                <a:solidFill>
                  <a:srgbClr val="FF0000"/>
                </a:solidFill>
                <a:latin typeface="Times New Roman" pitchFamily="18" charset="0"/>
                <a:cs typeface="Times New Roman" pitchFamily="18" charset="0"/>
              </a:rPr>
              <a:t>2021-2022</a:t>
            </a:r>
            <a:endParaRPr lang="tr-TR" sz="2800" b="1" dirty="0">
              <a:solidFill>
                <a:srgbClr val="FF0000"/>
              </a:solidFill>
              <a:latin typeface="Times New Roman" pitchFamily="18" charset="0"/>
              <a:cs typeface="Times New Roman" pitchFamily="18" charset="0"/>
            </a:endParaRPr>
          </a:p>
        </p:txBody>
      </p:sp>
      <p:sp>
        <p:nvSpPr>
          <p:cNvPr id="6" name="Veri Yer Tutucusu 5"/>
          <p:cNvSpPr>
            <a:spLocks noGrp="1"/>
          </p:cNvSpPr>
          <p:nvPr>
            <p:ph type="dt" sz="half" idx="10"/>
          </p:nvPr>
        </p:nvSpPr>
        <p:spPr/>
        <p:txBody>
          <a:bodyPr/>
          <a:lstStyle/>
          <a:p>
            <a:r>
              <a:rPr lang="tr-TR" dirty="0" smtClean="0">
                <a:solidFill>
                  <a:schemeClr val="tx1"/>
                </a:solidFill>
              </a:rPr>
              <a:t>KASIM </a:t>
            </a:r>
            <a:r>
              <a:rPr lang="tr-TR" dirty="0">
                <a:solidFill>
                  <a:schemeClr val="tx1"/>
                </a:solidFill>
              </a:rPr>
              <a:t>2021</a:t>
            </a:r>
          </a:p>
        </p:txBody>
      </p:sp>
      <p:sp>
        <p:nvSpPr>
          <p:cNvPr id="7" name="Altbilgi Yer Tutucusu 1"/>
          <p:cNvSpPr>
            <a:spLocks noGrp="1"/>
          </p:cNvSpPr>
          <p:nvPr>
            <p:ph type="ftr" sz="quarter" idx="11"/>
          </p:nvPr>
        </p:nvSpPr>
        <p:spPr>
          <a:xfrm>
            <a:off x="2643174" y="6357959"/>
            <a:ext cx="3714776" cy="455418"/>
          </a:xfrm>
        </p:spPr>
        <p:txBody>
          <a:bodyPr/>
          <a:lstStyle/>
          <a:p>
            <a:pPr algn="ctr"/>
            <a:r>
              <a:rPr lang="tr-TR" dirty="0">
                <a:solidFill>
                  <a:srgbClr val="C00000"/>
                </a:solidFill>
              </a:rPr>
              <a:t>İstanbul Gençlik </a:t>
            </a:r>
            <a:r>
              <a:rPr lang="tr-TR" dirty="0" smtClean="0">
                <a:solidFill>
                  <a:srgbClr val="C00000"/>
                </a:solidFill>
              </a:rPr>
              <a:t> </a:t>
            </a:r>
            <a:r>
              <a:rPr lang="tr-TR" dirty="0">
                <a:solidFill>
                  <a:srgbClr val="C00000"/>
                </a:solidFill>
              </a:rPr>
              <a:t>ve Spor İl Müdürlüğü  </a:t>
            </a:r>
          </a:p>
          <a:p>
            <a:pPr algn="ctr"/>
            <a:r>
              <a:rPr lang="tr-TR" dirty="0">
                <a:solidFill>
                  <a:srgbClr val="C00000"/>
                </a:solidFill>
              </a:rPr>
              <a:t>Okul Sporları  İl Tertip Komitesi</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a:t>
            </a:fld>
            <a:endParaRPr lang="tr-TR"/>
          </a:p>
        </p:txBody>
      </p:sp>
      <p:pic>
        <p:nvPicPr>
          <p:cNvPr id="9" name="Resim 8">
            <a:extLst>
              <a:ext uri="{FF2B5EF4-FFF2-40B4-BE49-F238E27FC236}">
                <a16:creationId xmlns:a16="http://schemas.microsoft.com/office/drawing/2014/main" xmlns="" id="{D1D816D8-2529-4ED6-9AB0-7CF3BF7B3DC9}"/>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51520" y="404664"/>
            <a:ext cx="2149195" cy="1611896"/>
          </a:xfrm>
          <a:prstGeom prst="rect">
            <a:avLst/>
          </a:prstGeom>
        </p:spPr>
      </p:pic>
      <p:pic>
        <p:nvPicPr>
          <p:cNvPr id="10" name="Resim 9">
            <a:extLst>
              <a:ext uri="{FF2B5EF4-FFF2-40B4-BE49-F238E27FC236}">
                <a16:creationId xmlns:a16="http://schemas.microsoft.com/office/drawing/2014/main" xmlns="" id="{38577AB4-25D0-48D5-BF09-EB233211640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588224" y="404663"/>
            <a:ext cx="2150400" cy="15786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Veri Yer Tutucusu 5"/>
          <p:cNvSpPr>
            <a:spLocks noGrp="1"/>
          </p:cNvSpPr>
          <p:nvPr>
            <p:ph type="dt" sz="half" idx="10"/>
          </p:nvPr>
        </p:nvSpPr>
        <p:spPr>
          <a:xfrm>
            <a:off x="-32" y="6356350"/>
            <a:ext cx="2133600" cy="365125"/>
          </a:xfrm>
        </p:spPr>
        <p:txBody>
          <a:bodyPr/>
          <a:lstStyle/>
          <a:p>
            <a:r>
              <a:rPr lang="tr-TR" dirty="0">
                <a:solidFill>
                  <a:prstClr val="black"/>
                </a:solidFill>
              </a:rPr>
              <a:t>KASIM 2021</a:t>
            </a:r>
          </a:p>
        </p:txBody>
      </p:sp>
      <p:sp>
        <p:nvSpPr>
          <p:cNvPr id="4" name="Slayt Numarası Yer Tutucusu 3"/>
          <p:cNvSpPr>
            <a:spLocks noGrp="1"/>
          </p:cNvSpPr>
          <p:nvPr>
            <p:ph type="sldNum" sz="quarter" idx="12"/>
          </p:nvPr>
        </p:nvSpPr>
        <p:spPr>
          <a:xfrm>
            <a:off x="6553200" y="6448251"/>
            <a:ext cx="2133600" cy="365125"/>
          </a:xfrm>
        </p:spPr>
        <p:txBody>
          <a:bodyPr/>
          <a:lstStyle/>
          <a:p>
            <a:fld id="{B1DEFA8C-F947-479F-BE07-76B6B3F80BF1}" type="slidenum">
              <a:rPr lang="tr-TR" smtClean="0">
                <a:solidFill>
                  <a:srgbClr val="C00000"/>
                </a:solidFill>
              </a:rPr>
              <a:pPr/>
              <a:t>10</a:t>
            </a:fld>
            <a:endParaRPr lang="tr-TR" dirty="0">
              <a:solidFill>
                <a:srgbClr val="C00000"/>
              </a:solidFill>
            </a:endParaRPr>
          </a:p>
        </p:txBody>
      </p:sp>
      <p:sp>
        <p:nvSpPr>
          <p:cNvPr id="5" name="Dikdörtgen 4"/>
          <p:cNvSpPr/>
          <p:nvPr/>
        </p:nvSpPr>
        <p:spPr>
          <a:xfrm>
            <a:off x="5994145" y="1365354"/>
            <a:ext cx="2988000" cy="295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tr-TR" sz="1200" dirty="0">
                <a:ln w="10541" cmpd="sng">
                  <a:solidFill>
                    <a:prstClr val="black"/>
                  </a:solidFill>
                  <a:prstDash val="solid"/>
                </a:ln>
                <a:solidFill>
                  <a:prstClr val="black"/>
                </a:solidFill>
                <a:latin typeface="Times New Roman" pitchFamily="18" charset="0"/>
                <a:cs typeface="Times New Roman" pitchFamily="18" charset="0"/>
              </a:rPr>
              <a:t> </a:t>
            </a:r>
            <a:r>
              <a:rPr lang="tr-TR" sz="1200" dirty="0">
                <a:solidFill>
                  <a:prstClr val="black"/>
                </a:solidFill>
                <a:latin typeface="Times New Roman" pitchFamily="18" charset="0"/>
                <a:cs typeface="Times New Roman" pitchFamily="18" charset="0"/>
              </a:rPr>
              <a:t>Takımlar 12 kişiden oluşur ( 6 Kız 6 erkek).  </a:t>
            </a:r>
          </a:p>
          <a:p>
            <a:pPr>
              <a:buFont typeface="Wingdings" pitchFamily="2" charset="2"/>
              <a:buChar char="ü"/>
            </a:pPr>
            <a:r>
              <a:rPr lang="tr-TR" sz="1200" dirty="0">
                <a:solidFill>
                  <a:prstClr val="black"/>
                </a:solidFill>
                <a:latin typeface="Times New Roman" pitchFamily="18" charset="0"/>
                <a:cs typeface="Times New Roman" pitchFamily="18" charset="0"/>
              </a:rPr>
              <a:t> Etkinlik alanı belirlenir. Öğrenciler  bacaklarını açarak art  arada dizilir. En öndeki oyuncu topu arkadaşlarının  bacaklarının arasından atarak en arkadaki oyuncuya ulaştırır. En arkada topu alan öğrenci  koşarak en öne gelerek topu  arkadaşlarının bacakları arasından atar. Bu şekilde yer değiştirme işlemi ilk oyuncu en öne gelinceye kadar devam eder .</a:t>
            </a:r>
          </a:p>
          <a:p>
            <a:pPr>
              <a:buFont typeface="Wingdings" pitchFamily="2" charset="2"/>
              <a:buChar char="ü"/>
            </a:pPr>
            <a:r>
              <a:rPr lang="tr-TR" sz="1200" dirty="0">
                <a:solidFill>
                  <a:prstClr val="black"/>
                </a:solidFill>
                <a:latin typeface="Times New Roman" pitchFamily="18" charset="0"/>
                <a:cs typeface="Times New Roman" pitchFamily="18" charset="0"/>
              </a:rPr>
              <a:t>İlk oyuncu  en öne gelip,bitiş çizgisini elindeki top ile geçince süre durdurularak takım puanı hesaplanır.Her öğrenci en az 50 cm ara ile işaretlenen kapakları geçmeden parkuru tamamlamaları gerekmektedir.Toplam  12 m.</a:t>
            </a:r>
          </a:p>
          <a:p>
            <a:endParaRPr lang="tr-TR" dirty="0">
              <a:ln w="10541" cmpd="sng">
                <a:solidFill>
                  <a:prstClr val="black"/>
                </a:solidFill>
                <a:prstDash val="solid"/>
              </a:ln>
              <a:solidFill>
                <a:prstClr val="black"/>
              </a:solidFill>
            </a:endParaRPr>
          </a:p>
        </p:txBody>
      </p:sp>
      <p:sp>
        <p:nvSpPr>
          <p:cNvPr id="14" name="Dikdörtgen 13"/>
          <p:cNvSpPr/>
          <p:nvPr/>
        </p:nvSpPr>
        <p:spPr>
          <a:xfrm>
            <a:off x="6156176" y="5877272"/>
            <a:ext cx="2808000" cy="58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solidFill>
                  <a:prstClr val="black"/>
                </a:solidFill>
                <a:latin typeface="Times New Roman" pitchFamily="18" charset="0"/>
                <a:cs typeface="Times New Roman" pitchFamily="18" charset="0"/>
              </a:rPr>
              <a:t>1. 1 Adet Basketbol topu </a:t>
            </a:r>
          </a:p>
          <a:p>
            <a:r>
              <a:rPr lang="tr-TR" sz="1200" dirty="0">
                <a:solidFill>
                  <a:prstClr val="black"/>
                </a:solidFill>
                <a:latin typeface="Times New Roman" pitchFamily="18" charset="0"/>
                <a:cs typeface="Times New Roman" pitchFamily="18" charset="0"/>
              </a:rPr>
              <a:t>2. Antrenman Kapakları Yeterli sayıda</a:t>
            </a:r>
          </a:p>
          <a:p>
            <a:r>
              <a:rPr lang="tr-TR" sz="1200" dirty="0">
                <a:solidFill>
                  <a:prstClr val="black"/>
                </a:solidFill>
                <a:latin typeface="Times New Roman" pitchFamily="18" charset="0"/>
                <a:cs typeface="Times New Roman" pitchFamily="18" charset="0"/>
              </a:rPr>
              <a:t>3.Düdük</a:t>
            </a:r>
          </a:p>
        </p:txBody>
      </p:sp>
      <p:sp>
        <p:nvSpPr>
          <p:cNvPr id="15" name="Dikdörtgen 14"/>
          <p:cNvSpPr/>
          <p:nvPr/>
        </p:nvSpPr>
        <p:spPr>
          <a:xfrm>
            <a:off x="6156488" y="4869160"/>
            <a:ext cx="280800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solidFill>
                  <a:prstClr val="black"/>
                </a:solidFill>
                <a:latin typeface="Times New Roman" pitchFamily="18" charset="0"/>
                <a:cs typeface="Times New Roman" pitchFamily="18" charset="0"/>
              </a:rPr>
              <a:t>Atış alanı içerisinde kimsenin olmaması sağlanır.</a:t>
            </a:r>
          </a:p>
          <a:p>
            <a:r>
              <a:rPr lang="tr-TR" sz="1200" dirty="0">
                <a:solidFill>
                  <a:prstClr val="black"/>
                </a:solidFill>
                <a:latin typeface="Times New Roman" pitchFamily="18" charset="0"/>
                <a:cs typeface="Times New Roman" pitchFamily="18" charset="0"/>
              </a:rPr>
              <a:t>Öğrenciler topu  sektirmeden yuvarlamaları istenir.</a:t>
            </a:r>
          </a:p>
          <a:p>
            <a:endParaRPr lang="tr-TR" sz="1200" dirty="0">
              <a:solidFill>
                <a:prstClr val="black"/>
              </a:solidFill>
              <a:latin typeface="Times New Roman" pitchFamily="18" charset="0"/>
              <a:cs typeface="Times New Roman" pitchFamily="18" charset="0"/>
            </a:endParaRPr>
          </a:p>
        </p:txBody>
      </p:sp>
      <p:sp>
        <p:nvSpPr>
          <p:cNvPr id="9" name="Dikdörtgen 8"/>
          <p:cNvSpPr/>
          <p:nvPr/>
        </p:nvSpPr>
        <p:spPr>
          <a:xfrm>
            <a:off x="3635896" y="188640"/>
            <a:ext cx="5328280" cy="50405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prstClr val="white"/>
                </a:solidFill>
                <a:effectLst>
                  <a:outerShdw blurRad="38100" dist="38100" dir="2700000" algn="tl">
                    <a:srgbClr val="000000">
                      <a:alpha val="43137"/>
                    </a:srgbClr>
                  </a:outerShdw>
                </a:effectLst>
                <a:latin typeface="Century Gothic" panose="020B0502020202020204" pitchFamily="34" charset="0"/>
              </a:rPr>
              <a:t>TOP YUVARLAMA OYUNU</a:t>
            </a:r>
          </a:p>
        </p:txBody>
      </p:sp>
      <p:pic>
        <p:nvPicPr>
          <p:cNvPr id="2050" name="Picture 2" descr="C:\Users\User\Downloads\TOP YUVARLAM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204863"/>
            <a:ext cx="5400600" cy="18002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5087" y="4005065"/>
            <a:ext cx="5703057" cy="2088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Altbilgi Yer Tutucusu 1"/>
          <p:cNvSpPr>
            <a:spLocks noGrp="1"/>
          </p:cNvSpPr>
          <p:nvPr>
            <p:ph type="ftr" sz="quarter" idx="11"/>
          </p:nvPr>
        </p:nvSpPr>
        <p:spPr>
          <a:xfrm>
            <a:off x="1619672" y="6234195"/>
            <a:ext cx="3714776" cy="455418"/>
          </a:xfrm>
        </p:spPr>
        <p:txBody>
          <a:bodyPr/>
          <a:lstStyle/>
          <a:p>
            <a:pPr algn="ctr"/>
            <a:r>
              <a:rPr lang="tr-TR" dirty="0">
                <a:solidFill>
                  <a:srgbClr val="C00000"/>
                </a:solidFill>
              </a:rPr>
              <a:t>İstanbul Gençlik </a:t>
            </a:r>
            <a:r>
              <a:rPr lang="tr-TR" dirty="0" smtClean="0">
                <a:solidFill>
                  <a:srgbClr val="C00000"/>
                </a:solidFill>
              </a:rPr>
              <a:t> </a:t>
            </a:r>
            <a:r>
              <a:rPr lang="tr-TR" dirty="0">
                <a:solidFill>
                  <a:srgbClr val="C00000"/>
                </a:solidFill>
              </a:rPr>
              <a:t>ve Spor İl Müdürlüğü  </a:t>
            </a:r>
          </a:p>
          <a:p>
            <a:pPr algn="ctr"/>
            <a:r>
              <a:rPr lang="tr-TR" dirty="0">
                <a:solidFill>
                  <a:srgbClr val="C00000"/>
                </a:solidFill>
              </a:rPr>
              <a:t>Okul Sporları  İl Tertip Komitesi</a:t>
            </a:r>
          </a:p>
        </p:txBody>
      </p:sp>
    </p:spTree>
    <p:extLst>
      <p:ext uri="{BB962C8B-B14F-4D97-AF65-F5344CB8AC3E}">
        <p14:creationId xmlns:p14="http://schemas.microsoft.com/office/powerpoint/2010/main" xmlns="" val="155226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Veri Yer Tutucusu 5"/>
          <p:cNvSpPr>
            <a:spLocks noGrp="1"/>
          </p:cNvSpPr>
          <p:nvPr>
            <p:ph type="dt" sz="half" idx="10"/>
          </p:nvPr>
        </p:nvSpPr>
        <p:spPr>
          <a:xfrm>
            <a:off x="71406" y="6356350"/>
            <a:ext cx="2133600" cy="365125"/>
          </a:xfrm>
        </p:spPr>
        <p:txBody>
          <a:bodyPr/>
          <a:lstStyle/>
          <a:p>
            <a:r>
              <a:rPr lang="tr-TR" dirty="0">
                <a:solidFill>
                  <a:schemeClr val="tx1"/>
                </a:solidFill>
              </a:rPr>
              <a:t>KASIM 2021</a:t>
            </a:r>
          </a:p>
        </p:txBody>
      </p:sp>
      <p:sp>
        <p:nvSpPr>
          <p:cNvPr id="4" name="3 Slayt Numarası Yer Tutucusu"/>
          <p:cNvSpPr>
            <a:spLocks noGrp="1"/>
          </p:cNvSpPr>
          <p:nvPr>
            <p:ph type="sldNum" sz="quarter" idx="12"/>
          </p:nvPr>
        </p:nvSpPr>
        <p:spPr>
          <a:xfrm>
            <a:off x="7505500" y="6525344"/>
            <a:ext cx="1603005" cy="226714"/>
          </a:xfrm>
        </p:spPr>
        <p:txBody>
          <a:bodyPr/>
          <a:lstStyle/>
          <a:p>
            <a:fld id="{EFB04CD8-A443-42E1-BDEA-9126C9CD45D1}" type="slidenum">
              <a:rPr lang="tr-TR" smtClean="0">
                <a:solidFill>
                  <a:srgbClr val="C00000"/>
                </a:solidFill>
              </a:rPr>
              <a:pPr/>
              <a:t>2</a:t>
            </a:fld>
            <a:endParaRPr lang="tr-TR">
              <a:solidFill>
                <a:srgbClr val="C00000"/>
              </a:solidFill>
            </a:endParaRPr>
          </a:p>
        </p:txBody>
      </p:sp>
      <p:sp>
        <p:nvSpPr>
          <p:cNvPr id="3" name="Dikdörtgen 2"/>
          <p:cNvSpPr/>
          <p:nvPr/>
        </p:nvSpPr>
        <p:spPr>
          <a:xfrm>
            <a:off x="6072198" y="1571612"/>
            <a:ext cx="2928958" cy="200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Takımlar 12’şer oyuncudan oluşur. (6Kız, 6 Erkek)</a:t>
            </a:r>
          </a:p>
          <a:p>
            <a:pPr marL="342900" indent="-342900">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Atış Yapılacak uzaklık en az 1. sınıflarda 3 metre 2. sınıflarda 4m, 3 ve 4. sınıflarda 5 metre olmalıdır.</a:t>
            </a:r>
          </a:p>
          <a:p>
            <a:pPr marL="342900" indent="-342900">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Her bir oyuncu iki atış yapacak, devrilen  </a:t>
            </a:r>
            <a:r>
              <a:rPr lang="tr-TR" sz="1200" dirty="0" err="1">
                <a:ln w="10541" cmpd="sng">
                  <a:solidFill>
                    <a:schemeClr val="tx1"/>
                  </a:solidFill>
                  <a:prstDash val="solid"/>
                </a:ln>
                <a:solidFill>
                  <a:schemeClr val="tx1"/>
                </a:solidFill>
                <a:latin typeface="Times New Roman" pitchFamily="18" charset="0"/>
                <a:cs typeface="Times New Roman" pitchFamily="18" charset="0"/>
              </a:rPr>
              <a:t>labutlar</a:t>
            </a:r>
            <a:r>
              <a:rPr lang="tr-TR" sz="1200" dirty="0">
                <a:ln w="10541" cmpd="sng">
                  <a:solidFill>
                    <a:schemeClr val="tx1"/>
                  </a:solidFill>
                  <a:prstDash val="solid"/>
                </a:ln>
                <a:solidFill>
                  <a:schemeClr val="tx1"/>
                </a:solidFill>
                <a:latin typeface="Times New Roman" pitchFamily="18" charset="0"/>
                <a:cs typeface="Times New Roman" pitchFamily="18" charset="0"/>
              </a:rPr>
              <a:t>  kenara alınıp ikinci atış yapılır ve puanı toplanır.12 öğrenci atışları toplanır ve TOTAL  </a:t>
            </a:r>
            <a:r>
              <a:rPr lang="tr-TR" sz="1200" dirty="0" err="1">
                <a:ln w="10541" cmpd="sng">
                  <a:solidFill>
                    <a:schemeClr val="tx1"/>
                  </a:solidFill>
                  <a:prstDash val="solid"/>
                </a:ln>
                <a:solidFill>
                  <a:schemeClr val="tx1"/>
                </a:solidFill>
                <a:latin typeface="Times New Roman" pitchFamily="18" charset="0"/>
                <a:cs typeface="Times New Roman" pitchFamily="18" charset="0"/>
              </a:rPr>
              <a:t>labut</a:t>
            </a:r>
            <a:r>
              <a:rPr lang="tr-TR" sz="1200" dirty="0">
                <a:ln w="10541" cmpd="sng">
                  <a:solidFill>
                    <a:schemeClr val="tx1"/>
                  </a:solidFill>
                  <a:prstDash val="solid"/>
                </a:ln>
                <a:solidFill>
                  <a:schemeClr val="tx1"/>
                </a:solidFill>
                <a:latin typeface="Times New Roman" pitchFamily="18" charset="0"/>
                <a:cs typeface="Times New Roman" pitchFamily="18" charset="0"/>
              </a:rPr>
              <a:t> sayısı takım puanını belirler.</a:t>
            </a:r>
          </a:p>
          <a:p>
            <a:pPr marL="342900" indent="-342900">
              <a:buFont typeface="Wingdings" pitchFamily="2" charset="2"/>
              <a:buChar char="ü"/>
            </a:pPr>
            <a:endParaRPr lang="tr-TR" sz="1200" dirty="0">
              <a:ln w="10541" cmpd="sng">
                <a:solidFill>
                  <a:schemeClr val="tx1"/>
                </a:solidFill>
                <a:prstDash val="solid"/>
              </a:ln>
              <a:solidFill>
                <a:schemeClr val="tx1"/>
              </a:solidFill>
              <a:latin typeface="Times New Roman" pitchFamily="18" charset="0"/>
              <a:cs typeface="Times New Roman" pitchFamily="18" charset="0"/>
            </a:endParaRPr>
          </a:p>
        </p:txBody>
      </p:sp>
      <p:sp>
        <p:nvSpPr>
          <p:cNvPr id="8" name="Altbilgi Yer Tutucusu 1"/>
          <p:cNvSpPr>
            <a:spLocks noGrp="1"/>
          </p:cNvSpPr>
          <p:nvPr>
            <p:ph type="ftr" sz="quarter" idx="11"/>
          </p:nvPr>
        </p:nvSpPr>
        <p:spPr>
          <a:xfrm>
            <a:off x="1763688" y="6237312"/>
            <a:ext cx="3714776" cy="455418"/>
          </a:xfrm>
        </p:spPr>
        <p:txBody>
          <a:bodyPr/>
          <a:lstStyle/>
          <a:p>
            <a:pPr algn="ctr"/>
            <a:r>
              <a:rPr lang="tr-TR" dirty="0">
                <a:solidFill>
                  <a:srgbClr val="C00000"/>
                </a:solidFill>
              </a:rPr>
              <a:t>İstanbul Gençlik </a:t>
            </a:r>
            <a:r>
              <a:rPr lang="tr-TR" dirty="0" smtClean="0">
                <a:solidFill>
                  <a:srgbClr val="C00000"/>
                </a:solidFill>
              </a:rPr>
              <a:t> </a:t>
            </a:r>
            <a:r>
              <a:rPr lang="tr-TR" dirty="0">
                <a:solidFill>
                  <a:srgbClr val="C00000"/>
                </a:solidFill>
              </a:rPr>
              <a:t>ve Spor İl Müdürlüğü  </a:t>
            </a:r>
          </a:p>
          <a:p>
            <a:pPr algn="ctr"/>
            <a:r>
              <a:rPr lang="tr-TR" dirty="0">
                <a:solidFill>
                  <a:srgbClr val="C00000"/>
                </a:solidFill>
              </a:rPr>
              <a:t>Okul Sporları  İl Tertip Komitesi</a:t>
            </a:r>
          </a:p>
        </p:txBody>
      </p:sp>
    </p:spTree>
    <p:extLst>
      <p:ext uri="{BB962C8B-B14F-4D97-AF65-F5344CB8AC3E}">
        <p14:creationId xmlns:p14="http://schemas.microsoft.com/office/powerpoint/2010/main" xmlns="" val="357561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Veri Yer Tutucusu 5"/>
          <p:cNvSpPr>
            <a:spLocks noGrp="1"/>
          </p:cNvSpPr>
          <p:nvPr>
            <p:ph type="dt" sz="half" idx="10"/>
          </p:nvPr>
        </p:nvSpPr>
        <p:spPr>
          <a:xfrm>
            <a:off x="80946" y="6356350"/>
            <a:ext cx="2133600" cy="365125"/>
          </a:xfrm>
        </p:spPr>
        <p:txBody>
          <a:bodyPr/>
          <a:lstStyle/>
          <a:p>
            <a:r>
              <a:rPr lang="tr-TR" dirty="0">
                <a:solidFill>
                  <a:schemeClr val="tx1"/>
                </a:solidFill>
              </a:rPr>
              <a:t>KASIM 2021</a:t>
            </a:r>
          </a:p>
        </p:txBody>
      </p:sp>
      <p:sp>
        <p:nvSpPr>
          <p:cNvPr id="4" name="Slayt Numarası Yer Tutucusu 3"/>
          <p:cNvSpPr>
            <a:spLocks noGrp="1"/>
          </p:cNvSpPr>
          <p:nvPr>
            <p:ph type="sldNum" sz="quarter" idx="12"/>
          </p:nvPr>
        </p:nvSpPr>
        <p:spPr/>
        <p:txBody>
          <a:bodyPr/>
          <a:lstStyle/>
          <a:p>
            <a:fld id="{B1DEFA8C-F947-479F-BE07-76B6B3F80BF1}" type="slidenum">
              <a:rPr lang="tr-TR" smtClean="0">
                <a:solidFill>
                  <a:srgbClr val="C00000"/>
                </a:solidFill>
              </a:rPr>
              <a:pPr/>
              <a:t>3</a:t>
            </a:fld>
            <a:endParaRPr lang="tr-TR">
              <a:solidFill>
                <a:srgbClr val="C00000"/>
              </a:solidFill>
            </a:endParaRPr>
          </a:p>
        </p:txBody>
      </p:sp>
      <p:sp>
        <p:nvSpPr>
          <p:cNvPr id="13" name="Dikdörtgen 12"/>
          <p:cNvSpPr/>
          <p:nvPr/>
        </p:nvSpPr>
        <p:spPr>
          <a:xfrm>
            <a:off x="6012160" y="1340768"/>
            <a:ext cx="3131840" cy="2967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tr-TR" sz="1000" dirty="0">
                <a:ln w="10541" cmpd="sng">
                  <a:solidFill>
                    <a:schemeClr val="tx1"/>
                  </a:solidFill>
                  <a:prstDash val="solid"/>
                </a:ln>
                <a:solidFill>
                  <a:schemeClr val="tx1"/>
                </a:solidFill>
                <a:latin typeface="Times New Roman" pitchFamily="18" charset="0"/>
                <a:cs typeface="Times New Roman" pitchFamily="18" charset="0"/>
              </a:rPr>
              <a:t>Takımlar 12’şer oyuncudan oluşur. (6Kız, 6 Erkek)</a:t>
            </a:r>
          </a:p>
          <a:p>
            <a:pPr marL="342900" indent="-342900">
              <a:buFont typeface="Wingdings" pitchFamily="2" charset="2"/>
              <a:buChar char="ü"/>
            </a:pPr>
            <a:r>
              <a:rPr lang="tr-TR" sz="1000" dirty="0">
                <a:ln w="10541" cmpd="sng">
                  <a:solidFill>
                    <a:schemeClr val="tx1"/>
                  </a:solidFill>
                  <a:prstDash val="solid"/>
                </a:ln>
                <a:solidFill>
                  <a:schemeClr val="tx1"/>
                </a:solidFill>
                <a:latin typeface="Times New Roman" pitchFamily="18" charset="0"/>
                <a:cs typeface="Times New Roman" pitchFamily="18" charset="0"/>
              </a:rPr>
              <a:t>Oyunun başlangıç ve bitiş mesafesi  1.2.sınıflarda 15 m,3.4.sınıflarda  18  metredir.</a:t>
            </a:r>
          </a:p>
          <a:p>
            <a:pPr marL="342900" indent="-342900">
              <a:buFont typeface="Wingdings" pitchFamily="2" charset="2"/>
              <a:buChar char="ü"/>
            </a:pPr>
            <a:r>
              <a:rPr lang="tr-TR" sz="1000" dirty="0">
                <a:ln w="10541" cmpd="sng">
                  <a:solidFill>
                    <a:schemeClr val="tx1"/>
                  </a:solidFill>
                  <a:prstDash val="solid"/>
                </a:ln>
                <a:solidFill>
                  <a:schemeClr val="tx1"/>
                </a:solidFill>
                <a:latin typeface="Times New Roman" pitchFamily="18" charset="0"/>
                <a:cs typeface="Times New Roman" pitchFamily="18" charset="0"/>
              </a:rPr>
              <a:t>Her oyuncu bir çembere yerleştirilir. En arkada bulunan 13. çember elden ele verilerek en öndeki oyuncuya ulaştırılır. En öndeki oyuncu çemberi yere koyar ve boş çembere atlayarak herkesin bir öndeki çembere atlamasını sağlar. Çemberler  birbirine değecek şekilde oyun bitiş çizgisine kadar bu şekilde devam edilir. Kural sadece bununla sınırlı olup çembere geçilmeden çember boşaltılmayacak ve ele alınmayacaktır. Oyuncuların çember içerisindeki yönlerinin  ve duruşlarının bir önemi yoktur.</a:t>
            </a:r>
          </a:p>
          <a:p>
            <a:pPr marL="342900" indent="-342900">
              <a:buFont typeface="Wingdings" pitchFamily="2" charset="2"/>
              <a:buChar char="ü"/>
            </a:pPr>
            <a:r>
              <a:rPr lang="tr-TR" sz="1000" dirty="0">
                <a:ln w="10541" cmpd="sng">
                  <a:solidFill>
                    <a:schemeClr val="tx1"/>
                  </a:solidFill>
                  <a:prstDash val="solid"/>
                </a:ln>
                <a:solidFill>
                  <a:schemeClr val="tx1"/>
                </a:solidFill>
                <a:latin typeface="Times New Roman" pitchFamily="18" charset="0"/>
                <a:cs typeface="Times New Roman" pitchFamily="18" charset="0"/>
              </a:rPr>
              <a:t>Toplam En kısa zaman  takım puanı olarak kullanılacaktır.</a:t>
            </a:r>
          </a:p>
          <a:p>
            <a:pPr marL="342900" indent="-342900">
              <a:buFont typeface="Wingdings" pitchFamily="2" charset="2"/>
              <a:buChar char="ü"/>
            </a:pPr>
            <a:r>
              <a:rPr lang="tr-TR" sz="1000" dirty="0">
                <a:ln w="10541" cmpd="sng">
                  <a:solidFill>
                    <a:schemeClr val="tx1"/>
                  </a:solidFill>
                  <a:prstDash val="solid"/>
                </a:ln>
                <a:solidFill>
                  <a:schemeClr val="tx1"/>
                </a:solidFill>
                <a:latin typeface="Times New Roman" pitchFamily="18" charset="0"/>
                <a:cs typeface="Times New Roman" pitchFamily="18" charset="0"/>
              </a:rPr>
              <a:t>Bitiş çizgisine son çember temas ettiğinde ilk oyuncu çembere atlar atlamaz süre durdurulur.</a:t>
            </a:r>
          </a:p>
          <a:p>
            <a:pPr>
              <a:buFont typeface="Wingdings" pitchFamily="2" charset="2"/>
              <a:buChar char="ü"/>
            </a:pPr>
            <a:endParaRPr lang="tr-TR" dirty="0">
              <a:ln w="10541" cmpd="sng">
                <a:solidFill>
                  <a:schemeClr val="tx1"/>
                </a:solidFill>
                <a:prstDash val="solid"/>
              </a:ln>
              <a:solidFill>
                <a:schemeClr val="tx1"/>
              </a:solidFill>
            </a:endParaRPr>
          </a:p>
        </p:txBody>
      </p:sp>
      <p:sp>
        <p:nvSpPr>
          <p:cNvPr id="7" name="Dikdörtgen 12"/>
          <p:cNvSpPr/>
          <p:nvPr/>
        </p:nvSpPr>
        <p:spPr>
          <a:xfrm>
            <a:off x="6072198" y="5857892"/>
            <a:ext cx="3000364"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Çember ( 1 takım için 13 Adet Çember kullanılacaktır.</a:t>
            </a:r>
          </a:p>
          <a:p>
            <a:pPr marL="342900" indent="-342900">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Metre , Antrenman Kapağı (Şapka, </a:t>
            </a:r>
            <a:r>
              <a:rPr lang="tr-TR" sz="1200" dirty="0" err="1">
                <a:ln w="10541" cmpd="sng">
                  <a:solidFill>
                    <a:schemeClr val="tx1"/>
                  </a:solidFill>
                  <a:prstDash val="solid"/>
                </a:ln>
                <a:solidFill>
                  <a:schemeClr val="tx1"/>
                </a:solidFill>
                <a:latin typeface="Times New Roman" pitchFamily="18" charset="0"/>
                <a:cs typeface="Times New Roman" pitchFamily="18" charset="0"/>
              </a:rPr>
              <a:t>Honi</a:t>
            </a:r>
            <a:r>
              <a:rPr lang="tr-TR" sz="1200" dirty="0">
                <a:ln w="10541" cmpd="sng">
                  <a:solidFill>
                    <a:schemeClr val="tx1"/>
                  </a:solidFill>
                  <a:prstDash val="solid"/>
                </a:ln>
                <a:solidFill>
                  <a:schemeClr val="tx1"/>
                </a:solidFill>
                <a:latin typeface="Times New Roman" pitchFamily="18" charset="0"/>
                <a:cs typeface="Times New Roman" pitchFamily="18" charset="0"/>
              </a:rPr>
              <a:t>) </a:t>
            </a:r>
          </a:p>
          <a:p>
            <a:pPr marL="342900" indent="-342900">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Tebeşir</a:t>
            </a:r>
          </a:p>
        </p:txBody>
      </p:sp>
      <p:sp>
        <p:nvSpPr>
          <p:cNvPr id="10" name="Altbilgi Yer Tutucusu 1"/>
          <p:cNvSpPr>
            <a:spLocks noGrp="1"/>
          </p:cNvSpPr>
          <p:nvPr>
            <p:ph type="ftr" sz="quarter" idx="11"/>
          </p:nvPr>
        </p:nvSpPr>
        <p:spPr>
          <a:xfrm>
            <a:off x="1547664" y="6237312"/>
            <a:ext cx="3714776" cy="455418"/>
          </a:xfrm>
        </p:spPr>
        <p:txBody>
          <a:bodyPr/>
          <a:lstStyle/>
          <a:p>
            <a:pPr algn="ctr"/>
            <a:r>
              <a:rPr lang="tr-TR" dirty="0">
                <a:solidFill>
                  <a:srgbClr val="C00000"/>
                </a:solidFill>
              </a:rPr>
              <a:t>İstanbul Gençlik </a:t>
            </a:r>
            <a:r>
              <a:rPr lang="tr-TR" dirty="0" smtClean="0">
                <a:solidFill>
                  <a:srgbClr val="C00000"/>
                </a:solidFill>
              </a:rPr>
              <a:t> </a:t>
            </a:r>
            <a:r>
              <a:rPr lang="tr-TR" dirty="0">
                <a:solidFill>
                  <a:srgbClr val="C00000"/>
                </a:solidFill>
              </a:rPr>
              <a:t>ve Spor İl Müdürlüğü  </a:t>
            </a:r>
          </a:p>
          <a:p>
            <a:pPr algn="ctr"/>
            <a:r>
              <a:rPr lang="tr-TR" dirty="0">
                <a:solidFill>
                  <a:srgbClr val="C00000"/>
                </a:solidFill>
              </a:rPr>
              <a:t>Okul Sporları  İl Tertip Komitesi</a:t>
            </a:r>
          </a:p>
        </p:txBody>
      </p:sp>
    </p:spTree>
    <p:extLst>
      <p:ext uri="{BB962C8B-B14F-4D97-AF65-F5344CB8AC3E}">
        <p14:creationId xmlns:p14="http://schemas.microsoft.com/office/powerpoint/2010/main" xmlns="" val="59089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Veri Yer Tutucusu 5"/>
          <p:cNvSpPr>
            <a:spLocks noGrp="1"/>
          </p:cNvSpPr>
          <p:nvPr>
            <p:ph type="dt" sz="half" idx="10"/>
          </p:nvPr>
        </p:nvSpPr>
        <p:spPr>
          <a:xfrm>
            <a:off x="-32" y="6356350"/>
            <a:ext cx="2133600" cy="365125"/>
          </a:xfrm>
        </p:spPr>
        <p:txBody>
          <a:bodyPr/>
          <a:lstStyle/>
          <a:p>
            <a:r>
              <a:rPr lang="tr-TR" dirty="0">
                <a:solidFill>
                  <a:schemeClr val="tx1"/>
                </a:solidFill>
              </a:rPr>
              <a:t>KASIM 2021</a:t>
            </a:r>
          </a:p>
        </p:txBody>
      </p:sp>
      <p:sp>
        <p:nvSpPr>
          <p:cNvPr id="4" name="Slayt Numarası Yer Tutucusu 3"/>
          <p:cNvSpPr>
            <a:spLocks noGrp="1"/>
          </p:cNvSpPr>
          <p:nvPr>
            <p:ph type="sldNum" sz="quarter" idx="12"/>
          </p:nvPr>
        </p:nvSpPr>
        <p:spPr/>
        <p:txBody>
          <a:bodyPr/>
          <a:lstStyle/>
          <a:p>
            <a:fld id="{B1DEFA8C-F947-479F-BE07-76B6B3F80BF1}" type="slidenum">
              <a:rPr lang="tr-TR" smtClean="0">
                <a:solidFill>
                  <a:srgbClr val="C00000"/>
                </a:solidFill>
              </a:rPr>
              <a:pPr/>
              <a:t>4</a:t>
            </a:fld>
            <a:endParaRPr lang="tr-TR">
              <a:solidFill>
                <a:srgbClr val="C00000"/>
              </a:solidFill>
            </a:endParaRPr>
          </a:p>
        </p:txBody>
      </p:sp>
      <p:sp>
        <p:nvSpPr>
          <p:cNvPr id="6" name="Dikdörtgen 12"/>
          <p:cNvSpPr/>
          <p:nvPr/>
        </p:nvSpPr>
        <p:spPr>
          <a:xfrm>
            <a:off x="5929322" y="1428736"/>
            <a:ext cx="3214678" cy="2928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ü"/>
            </a:pPr>
            <a:r>
              <a:rPr lang="tr-TR" sz="1100" dirty="0">
                <a:ln w="10541" cmpd="sng">
                  <a:solidFill>
                    <a:schemeClr val="tx1"/>
                  </a:solidFill>
                  <a:prstDash val="solid"/>
                </a:ln>
                <a:solidFill>
                  <a:schemeClr val="tx1"/>
                </a:solidFill>
                <a:latin typeface="Times New Roman" pitchFamily="18" charset="0"/>
                <a:cs typeface="Times New Roman" pitchFamily="18" charset="0"/>
              </a:rPr>
              <a:t>Takımlar 12’şer oyuncudan oluşur. (6Kız, 6 Erkek)</a:t>
            </a:r>
          </a:p>
          <a:p>
            <a:pPr marL="342900" indent="-342900">
              <a:buFont typeface="Wingdings" pitchFamily="2" charset="2"/>
              <a:buChar char="ü"/>
            </a:pPr>
            <a:r>
              <a:rPr lang="tr-TR" sz="1100" dirty="0">
                <a:ln w="10541" cmpd="sng">
                  <a:solidFill>
                    <a:schemeClr val="tx1"/>
                  </a:solidFill>
                  <a:prstDash val="solid"/>
                </a:ln>
                <a:solidFill>
                  <a:schemeClr val="tx1"/>
                </a:solidFill>
                <a:latin typeface="Times New Roman" pitchFamily="18" charset="0"/>
                <a:cs typeface="Times New Roman" pitchFamily="18" charset="0"/>
              </a:rPr>
              <a:t>Oyunun başlangıç ve bitiş mesafesi  için halat yada İp ile bir hat oluşturulur. </a:t>
            </a:r>
          </a:p>
          <a:p>
            <a:pPr marL="342900" indent="-342900">
              <a:buFont typeface="Wingdings" pitchFamily="2" charset="2"/>
              <a:buChar char="ü"/>
            </a:pPr>
            <a:r>
              <a:rPr lang="tr-TR" sz="1100" dirty="0">
                <a:ln w="10541" cmpd="sng">
                  <a:solidFill>
                    <a:schemeClr val="tx1"/>
                  </a:solidFill>
                  <a:prstDash val="solid"/>
                </a:ln>
                <a:solidFill>
                  <a:schemeClr val="tx1"/>
                </a:solidFill>
                <a:latin typeface="Times New Roman" pitchFamily="18" charset="0"/>
                <a:cs typeface="Times New Roman" pitchFamily="18" charset="0"/>
              </a:rPr>
              <a:t>Birinci oyuncu başlangıç çizgisinden ileri doğru çift ayak atlar. Atladığı yerden topuk hizası yada elini geri koyarsa, elinin değdiği yerden ikinci oyuncu çift ayak atlamaya devam eder.  Son oyuncuya kadar atlayışlar  yapılır. Toplam atlama mesafesi ölçülerek takım hanesine işlenir. Bu oyun 1 defa tekrarlanır. </a:t>
            </a:r>
          </a:p>
          <a:p>
            <a:pPr marL="342900" indent="-342900">
              <a:buFont typeface="Wingdings" pitchFamily="2" charset="2"/>
              <a:buChar char="ü"/>
            </a:pPr>
            <a:r>
              <a:rPr lang="tr-TR" sz="1100" dirty="0">
                <a:ln w="10541" cmpd="sng">
                  <a:solidFill>
                    <a:schemeClr val="tx1"/>
                  </a:solidFill>
                  <a:prstDash val="solid"/>
                </a:ln>
                <a:solidFill>
                  <a:schemeClr val="tx1"/>
                </a:solidFill>
                <a:latin typeface="Times New Roman" pitchFamily="18" charset="0"/>
                <a:cs typeface="Times New Roman" pitchFamily="18" charset="0"/>
              </a:rPr>
              <a:t>Tüm oyuncuların toplam mesafesi totalde takım puanı olarak kullanılacaktır.</a:t>
            </a:r>
          </a:p>
        </p:txBody>
      </p:sp>
      <p:sp>
        <p:nvSpPr>
          <p:cNvPr id="9" name="Altbilgi Yer Tutucusu 1"/>
          <p:cNvSpPr>
            <a:spLocks noGrp="1"/>
          </p:cNvSpPr>
          <p:nvPr>
            <p:ph type="ftr" sz="quarter" idx="11"/>
          </p:nvPr>
        </p:nvSpPr>
        <p:spPr>
          <a:xfrm>
            <a:off x="1619672" y="6237312"/>
            <a:ext cx="3714776" cy="455418"/>
          </a:xfrm>
        </p:spPr>
        <p:txBody>
          <a:bodyPr/>
          <a:lstStyle/>
          <a:p>
            <a:pPr algn="ctr"/>
            <a:r>
              <a:rPr lang="tr-TR" dirty="0">
                <a:solidFill>
                  <a:srgbClr val="C00000"/>
                </a:solidFill>
              </a:rPr>
              <a:t>İstanbul Gençlik </a:t>
            </a:r>
            <a:r>
              <a:rPr lang="tr-TR" dirty="0" smtClean="0">
                <a:solidFill>
                  <a:srgbClr val="C00000"/>
                </a:solidFill>
              </a:rPr>
              <a:t> </a:t>
            </a:r>
            <a:r>
              <a:rPr lang="tr-TR" dirty="0">
                <a:solidFill>
                  <a:srgbClr val="C00000"/>
                </a:solidFill>
              </a:rPr>
              <a:t>ve Spor İl Müdürlüğü  </a:t>
            </a:r>
          </a:p>
          <a:p>
            <a:pPr algn="ctr"/>
            <a:r>
              <a:rPr lang="tr-TR" dirty="0">
                <a:solidFill>
                  <a:srgbClr val="C00000"/>
                </a:solidFill>
              </a:rPr>
              <a:t>Okul Sporları  İl Tertip Komitesi</a:t>
            </a:r>
          </a:p>
        </p:txBody>
      </p:sp>
    </p:spTree>
    <p:extLst>
      <p:ext uri="{BB962C8B-B14F-4D97-AF65-F5344CB8AC3E}">
        <p14:creationId xmlns:p14="http://schemas.microsoft.com/office/powerpoint/2010/main" xmlns="" val="182593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Veri Yer Tutucusu 5"/>
          <p:cNvSpPr>
            <a:spLocks noGrp="1"/>
          </p:cNvSpPr>
          <p:nvPr>
            <p:ph type="dt" sz="half" idx="10"/>
          </p:nvPr>
        </p:nvSpPr>
        <p:spPr>
          <a:xfrm>
            <a:off x="-32" y="6356350"/>
            <a:ext cx="2133600" cy="365125"/>
          </a:xfrm>
        </p:spPr>
        <p:txBody>
          <a:bodyPr/>
          <a:lstStyle/>
          <a:p>
            <a:r>
              <a:rPr lang="tr-TR" dirty="0">
                <a:solidFill>
                  <a:schemeClr val="tx1"/>
                </a:solidFill>
              </a:rPr>
              <a:t>KASIM 2021</a:t>
            </a:r>
          </a:p>
        </p:txBody>
      </p:sp>
      <p:sp>
        <p:nvSpPr>
          <p:cNvPr id="4" name="Slayt Numarası Yer Tutucusu 3"/>
          <p:cNvSpPr>
            <a:spLocks noGrp="1"/>
          </p:cNvSpPr>
          <p:nvPr>
            <p:ph type="sldNum" sz="quarter" idx="12"/>
          </p:nvPr>
        </p:nvSpPr>
        <p:spPr/>
        <p:txBody>
          <a:bodyPr/>
          <a:lstStyle/>
          <a:p>
            <a:fld id="{B1DEFA8C-F947-479F-BE07-76B6B3F80BF1}" type="slidenum">
              <a:rPr lang="tr-TR" smtClean="0">
                <a:solidFill>
                  <a:srgbClr val="C00000"/>
                </a:solidFill>
              </a:rPr>
              <a:pPr/>
              <a:t>5</a:t>
            </a:fld>
            <a:endParaRPr lang="tr-TR">
              <a:solidFill>
                <a:srgbClr val="C00000"/>
              </a:solidFill>
            </a:endParaRPr>
          </a:p>
        </p:txBody>
      </p:sp>
      <p:sp>
        <p:nvSpPr>
          <p:cNvPr id="5" name="Dikdörtgen 4"/>
          <p:cNvSpPr/>
          <p:nvPr/>
        </p:nvSpPr>
        <p:spPr>
          <a:xfrm>
            <a:off x="6072198" y="1571612"/>
            <a:ext cx="2880000" cy="18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 Takımlar 12’şer oyuncudan oluşur. (6Kız, 6Erkek)</a:t>
            </a:r>
          </a:p>
          <a:p>
            <a:pPr>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 Belirli bir mesafenin etrafından dönülerek sıradaki arkadaşının eline dokunur, sıradaki oyuncu koşmaya başlar bütün oyuncular koşmayı </a:t>
            </a:r>
            <a:r>
              <a:rPr lang="tr-TR" sz="1200" dirty="0" err="1">
                <a:ln w="10541" cmpd="sng">
                  <a:solidFill>
                    <a:schemeClr val="tx1"/>
                  </a:solidFill>
                  <a:prstDash val="solid"/>
                </a:ln>
                <a:solidFill>
                  <a:schemeClr val="tx1"/>
                </a:solidFill>
                <a:latin typeface="Times New Roman" pitchFamily="18" charset="0"/>
                <a:cs typeface="Times New Roman" pitchFamily="18" charset="0"/>
              </a:rPr>
              <a:t>bitirinca</a:t>
            </a:r>
            <a:r>
              <a:rPr lang="tr-TR" sz="1200" dirty="0">
                <a:ln w="10541" cmpd="sng">
                  <a:solidFill>
                    <a:schemeClr val="tx1"/>
                  </a:solidFill>
                  <a:prstDash val="solid"/>
                </a:ln>
                <a:solidFill>
                  <a:schemeClr val="tx1"/>
                </a:solidFill>
                <a:latin typeface="Times New Roman" pitchFamily="18" charset="0"/>
                <a:cs typeface="Times New Roman" pitchFamily="18" charset="0"/>
              </a:rPr>
              <a:t> süre toplam da takım puanı olarak hesaplanır.</a:t>
            </a:r>
          </a:p>
          <a:p>
            <a:pPr>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 1 ve 2. sınıflarda 15m, 3 ve 4. sınıflarda 20m mesafe olmalıdır.</a:t>
            </a:r>
          </a:p>
        </p:txBody>
      </p:sp>
      <p:sp>
        <p:nvSpPr>
          <p:cNvPr id="8" name="Altbilgi Yer Tutucusu 1"/>
          <p:cNvSpPr>
            <a:spLocks noGrp="1"/>
          </p:cNvSpPr>
          <p:nvPr>
            <p:ph type="ftr" sz="quarter" idx="11"/>
          </p:nvPr>
        </p:nvSpPr>
        <p:spPr>
          <a:xfrm>
            <a:off x="1403648" y="6165304"/>
            <a:ext cx="3714776" cy="455418"/>
          </a:xfrm>
        </p:spPr>
        <p:txBody>
          <a:bodyPr/>
          <a:lstStyle/>
          <a:p>
            <a:pPr algn="ctr"/>
            <a:r>
              <a:rPr lang="tr-TR" dirty="0">
                <a:solidFill>
                  <a:srgbClr val="C00000"/>
                </a:solidFill>
              </a:rPr>
              <a:t>İstanbul Gençlik </a:t>
            </a:r>
            <a:r>
              <a:rPr lang="tr-TR" dirty="0" smtClean="0">
                <a:solidFill>
                  <a:srgbClr val="C00000"/>
                </a:solidFill>
              </a:rPr>
              <a:t> </a:t>
            </a:r>
            <a:r>
              <a:rPr lang="tr-TR" dirty="0">
                <a:solidFill>
                  <a:srgbClr val="C00000"/>
                </a:solidFill>
              </a:rPr>
              <a:t>ve Spor İl Müdürlüğü  </a:t>
            </a:r>
          </a:p>
          <a:p>
            <a:pPr algn="ctr"/>
            <a:r>
              <a:rPr lang="tr-TR" dirty="0">
                <a:solidFill>
                  <a:srgbClr val="C00000"/>
                </a:solidFill>
              </a:rPr>
              <a:t>Okul Sporları  İl Tertip Komitesi</a:t>
            </a:r>
          </a:p>
        </p:txBody>
      </p:sp>
    </p:spTree>
    <p:extLst>
      <p:ext uri="{BB962C8B-B14F-4D97-AF65-F5344CB8AC3E}">
        <p14:creationId xmlns:p14="http://schemas.microsoft.com/office/powerpoint/2010/main" xmlns="" val="377093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Veri Yer Tutucusu 5"/>
          <p:cNvSpPr>
            <a:spLocks noGrp="1"/>
          </p:cNvSpPr>
          <p:nvPr>
            <p:ph type="dt" sz="half" idx="10"/>
          </p:nvPr>
        </p:nvSpPr>
        <p:spPr>
          <a:xfrm>
            <a:off x="-32" y="6356350"/>
            <a:ext cx="2133600" cy="365125"/>
          </a:xfrm>
        </p:spPr>
        <p:txBody>
          <a:bodyPr/>
          <a:lstStyle/>
          <a:p>
            <a:r>
              <a:rPr lang="tr-TR" dirty="0">
                <a:solidFill>
                  <a:schemeClr val="tx1"/>
                </a:solidFill>
              </a:rPr>
              <a:t>KASIM 2021</a:t>
            </a:r>
          </a:p>
        </p:txBody>
      </p:sp>
      <p:sp>
        <p:nvSpPr>
          <p:cNvPr id="4" name="Slayt Numarası Yer Tutucusu 3"/>
          <p:cNvSpPr>
            <a:spLocks noGrp="1"/>
          </p:cNvSpPr>
          <p:nvPr>
            <p:ph type="sldNum" sz="quarter" idx="12"/>
          </p:nvPr>
        </p:nvSpPr>
        <p:spPr>
          <a:xfrm>
            <a:off x="6553200" y="6448251"/>
            <a:ext cx="2133600" cy="365125"/>
          </a:xfrm>
        </p:spPr>
        <p:txBody>
          <a:bodyPr/>
          <a:lstStyle/>
          <a:p>
            <a:fld id="{B1DEFA8C-F947-479F-BE07-76B6B3F80BF1}" type="slidenum">
              <a:rPr lang="tr-TR" smtClean="0">
                <a:solidFill>
                  <a:srgbClr val="C00000"/>
                </a:solidFill>
              </a:rPr>
              <a:pPr/>
              <a:t>6</a:t>
            </a:fld>
            <a:endParaRPr lang="tr-TR" dirty="0">
              <a:solidFill>
                <a:srgbClr val="C00000"/>
              </a:solidFill>
            </a:endParaRPr>
          </a:p>
        </p:txBody>
      </p:sp>
      <p:sp>
        <p:nvSpPr>
          <p:cNvPr id="6" name="Dikdörtgen 4"/>
          <p:cNvSpPr/>
          <p:nvPr/>
        </p:nvSpPr>
        <p:spPr>
          <a:xfrm>
            <a:off x="6143636" y="1643050"/>
            <a:ext cx="2857520" cy="2357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 Takımlar 12’şer oyuncudan oluşur. (6 Kız, 6 Erkek)</a:t>
            </a:r>
          </a:p>
          <a:p>
            <a:pPr>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 Atış yapılacak mesafe 1. sınıflarda 3m, 2. sınıflarda 4m, 3 ve 4. sınıflarda 5m mesafe olmalıdır.</a:t>
            </a:r>
          </a:p>
          <a:p>
            <a:pPr>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Oyuncular ellerindeki fasulye torbalarını geometrik şekillerin içerisine atışlarını yaparlar.Çizgiye değen torba bulunduğu geometrik şeklin puanı geçerli sayılır. Her oyuncu iki atış yapar. Alınan puanların toplamı takım puanı olarak hesaplanır.</a:t>
            </a:r>
          </a:p>
        </p:txBody>
      </p:sp>
      <p:sp>
        <p:nvSpPr>
          <p:cNvPr id="9" name="Altbilgi Yer Tutucusu 1"/>
          <p:cNvSpPr>
            <a:spLocks noGrp="1"/>
          </p:cNvSpPr>
          <p:nvPr>
            <p:ph type="ftr" sz="quarter" idx="11"/>
          </p:nvPr>
        </p:nvSpPr>
        <p:spPr>
          <a:xfrm>
            <a:off x="1475656" y="6165304"/>
            <a:ext cx="3714776" cy="455418"/>
          </a:xfrm>
        </p:spPr>
        <p:txBody>
          <a:bodyPr/>
          <a:lstStyle/>
          <a:p>
            <a:pPr algn="ctr"/>
            <a:r>
              <a:rPr lang="tr-TR" dirty="0">
                <a:solidFill>
                  <a:srgbClr val="C00000"/>
                </a:solidFill>
              </a:rPr>
              <a:t>İstanbul Gençlik </a:t>
            </a:r>
            <a:r>
              <a:rPr lang="tr-TR" dirty="0" smtClean="0">
                <a:solidFill>
                  <a:srgbClr val="C00000"/>
                </a:solidFill>
              </a:rPr>
              <a:t> </a:t>
            </a:r>
            <a:r>
              <a:rPr lang="tr-TR" dirty="0">
                <a:solidFill>
                  <a:srgbClr val="C00000"/>
                </a:solidFill>
              </a:rPr>
              <a:t>ve Spor İl Müdürlüğü  </a:t>
            </a:r>
          </a:p>
          <a:p>
            <a:pPr algn="ctr"/>
            <a:r>
              <a:rPr lang="tr-TR" dirty="0">
                <a:solidFill>
                  <a:srgbClr val="C00000"/>
                </a:solidFill>
              </a:rPr>
              <a:t>Okul Sporları  İl Tertip Komitesi</a:t>
            </a:r>
          </a:p>
        </p:txBody>
      </p:sp>
    </p:spTree>
    <p:extLst>
      <p:ext uri="{BB962C8B-B14F-4D97-AF65-F5344CB8AC3E}">
        <p14:creationId xmlns:p14="http://schemas.microsoft.com/office/powerpoint/2010/main" xmlns="" val="1656660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ikdörtgen 4"/>
          <p:cNvSpPr/>
          <p:nvPr/>
        </p:nvSpPr>
        <p:spPr>
          <a:xfrm>
            <a:off x="6000760" y="1571612"/>
            <a:ext cx="2950876" cy="2286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tr-TR" sz="1100" dirty="0">
                <a:ln w="10541" cmpd="sng">
                  <a:solidFill>
                    <a:schemeClr val="tx1"/>
                  </a:solidFill>
                  <a:prstDash val="solid"/>
                </a:ln>
                <a:solidFill>
                  <a:schemeClr val="tx1"/>
                </a:solidFill>
                <a:latin typeface="Times New Roman" pitchFamily="18" charset="0"/>
                <a:cs typeface="Times New Roman" pitchFamily="18" charset="0"/>
              </a:rPr>
              <a:t> Takımlar 12’şer oyuncudan oluşur. (6 Kız, 6 Erkek)</a:t>
            </a:r>
          </a:p>
          <a:p>
            <a:pPr>
              <a:buFont typeface="Wingdings" pitchFamily="2" charset="2"/>
              <a:buChar char="ü"/>
            </a:pPr>
            <a:r>
              <a:rPr lang="tr-TR" sz="1100" dirty="0">
                <a:ln w="10541" cmpd="sng">
                  <a:solidFill>
                    <a:schemeClr val="tx1"/>
                  </a:solidFill>
                  <a:prstDash val="solid"/>
                </a:ln>
                <a:solidFill>
                  <a:schemeClr val="tx1"/>
                </a:solidFill>
                <a:latin typeface="Times New Roman" pitchFamily="18" charset="0"/>
                <a:cs typeface="Times New Roman" pitchFamily="18" charset="0"/>
              </a:rPr>
              <a:t>Düz bir duvara yada tel örgüye 2m eninde 1,4 metre boyunda bir dikdörtgen içerisinde şekildeki gibi puan aralıkları çizilir. Çizgiler büyük sayıyı kapsar.  </a:t>
            </a:r>
          </a:p>
          <a:p>
            <a:pPr>
              <a:buFont typeface="Wingdings" pitchFamily="2" charset="2"/>
              <a:buChar char="ü"/>
            </a:pPr>
            <a:r>
              <a:rPr lang="tr-TR" sz="1100" dirty="0">
                <a:ln w="10541" cmpd="sng">
                  <a:solidFill>
                    <a:schemeClr val="tx1"/>
                  </a:solidFill>
                  <a:prstDash val="solid"/>
                </a:ln>
                <a:solidFill>
                  <a:schemeClr val="tx1"/>
                </a:solidFill>
                <a:latin typeface="Times New Roman" pitchFamily="18" charset="0"/>
                <a:cs typeface="Times New Roman" pitchFamily="18" charset="0"/>
              </a:rPr>
              <a:t>Atış uzaklığı büyük saha tenis topu ile 1. sınıflarda 3m, 2. sınıflarda 4m, 3ve 4. sınıflarda 5m olacak şekilde atış alanı hazırlanır.</a:t>
            </a:r>
          </a:p>
          <a:p>
            <a:pPr>
              <a:buFont typeface="Wingdings" pitchFamily="2" charset="2"/>
              <a:buChar char="ü"/>
            </a:pPr>
            <a:r>
              <a:rPr lang="tr-TR" sz="1100" dirty="0">
                <a:ln w="10541" cmpd="sng">
                  <a:solidFill>
                    <a:schemeClr val="tx1"/>
                  </a:solidFill>
                  <a:prstDash val="solid"/>
                </a:ln>
                <a:solidFill>
                  <a:schemeClr val="tx1"/>
                </a:solidFill>
                <a:latin typeface="Times New Roman" pitchFamily="18" charset="0"/>
                <a:cs typeface="Times New Roman" pitchFamily="18" charset="0"/>
              </a:rPr>
              <a:t>Her oyuncu iki atış yapar. </a:t>
            </a:r>
          </a:p>
          <a:p>
            <a:pPr>
              <a:buFont typeface="Wingdings" pitchFamily="2" charset="2"/>
              <a:buChar char="ü"/>
            </a:pPr>
            <a:r>
              <a:rPr lang="tr-TR" sz="1100" dirty="0">
                <a:ln w="10541" cmpd="sng">
                  <a:solidFill>
                    <a:schemeClr val="tx1"/>
                  </a:solidFill>
                  <a:prstDash val="solid"/>
                </a:ln>
                <a:solidFill>
                  <a:schemeClr val="tx1"/>
                </a:solidFill>
                <a:latin typeface="Times New Roman" pitchFamily="18" charset="0"/>
                <a:cs typeface="Times New Roman" pitchFamily="18" charset="0"/>
              </a:rPr>
              <a:t>Oyuncuların vurduğu hedefteki puanların toplamı alınır.Çizgi çevrelediği alanın (yüksek) puanına dahildir.Toplam atış puanı total olarak hesaplanır.</a:t>
            </a:r>
          </a:p>
        </p:txBody>
      </p:sp>
      <p:sp>
        <p:nvSpPr>
          <p:cNvPr id="7" name="Veri Yer Tutucusu 5"/>
          <p:cNvSpPr>
            <a:spLocks noGrp="1"/>
          </p:cNvSpPr>
          <p:nvPr>
            <p:ph type="dt" sz="half" idx="10"/>
          </p:nvPr>
        </p:nvSpPr>
        <p:spPr>
          <a:xfrm>
            <a:off x="-32" y="6356350"/>
            <a:ext cx="2133600" cy="365125"/>
          </a:xfrm>
        </p:spPr>
        <p:txBody>
          <a:bodyPr/>
          <a:lstStyle/>
          <a:p>
            <a:r>
              <a:rPr lang="tr-TR" dirty="0">
                <a:solidFill>
                  <a:schemeClr val="tx1"/>
                </a:solidFill>
              </a:rPr>
              <a:t>KASIM 2021</a:t>
            </a:r>
          </a:p>
        </p:txBody>
      </p:sp>
      <p:sp>
        <p:nvSpPr>
          <p:cNvPr id="3" name="Slayt Numarası Yer Tutucusu 2"/>
          <p:cNvSpPr>
            <a:spLocks noGrp="1"/>
          </p:cNvSpPr>
          <p:nvPr>
            <p:ph type="sldNum" sz="quarter" idx="12"/>
          </p:nvPr>
        </p:nvSpPr>
        <p:spPr>
          <a:xfrm>
            <a:off x="6553200" y="6448251"/>
            <a:ext cx="2133600" cy="365125"/>
          </a:xfrm>
        </p:spPr>
        <p:txBody>
          <a:bodyPr/>
          <a:lstStyle/>
          <a:p>
            <a:fld id="{B1DEFA8C-F947-479F-BE07-76B6B3F80BF1}" type="slidenum">
              <a:rPr lang="tr-TR" smtClean="0">
                <a:solidFill>
                  <a:srgbClr val="C00000"/>
                </a:solidFill>
              </a:rPr>
              <a:pPr/>
              <a:t>7</a:t>
            </a:fld>
            <a:endParaRPr lang="tr-TR">
              <a:solidFill>
                <a:srgbClr val="C00000"/>
              </a:solidFill>
            </a:endParaRPr>
          </a:p>
        </p:txBody>
      </p:sp>
      <p:sp>
        <p:nvSpPr>
          <p:cNvPr id="8" name="Altbilgi Yer Tutucusu 1"/>
          <p:cNvSpPr>
            <a:spLocks noGrp="1"/>
          </p:cNvSpPr>
          <p:nvPr>
            <p:ph type="ftr" sz="quarter" idx="11"/>
          </p:nvPr>
        </p:nvSpPr>
        <p:spPr>
          <a:xfrm>
            <a:off x="1619672" y="6237312"/>
            <a:ext cx="3714776" cy="455418"/>
          </a:xfrm>
        </p:spPr>
        <p:txBody>
          <a:bodyPr/>
          <a:lstStyle/>
          <a:p>
            <a:pPr algn="ctr"/>
            <a:r>
              <a:rPr lang="tr-TR" dirty="0">
                <a:solidFill>
                  <a:srgbClr val="C00000"/>
                </a:solidFill>
              </a:rPr>
              <a:t>İstanbul Gençlik </a:t>
            </a:r>
            <a:r>
              <a:rPr lang="tr-TR" dirty="0" smtClean="0">
                <a:solidFill>
                  <a:srgbClr val="C00000"/>
                </a:solidFill>
              </a:rPr>
              <a:t> </a:t>
            </a:r>
            <a:r>
              <a:rPr lang="tr-TR" dirty="0">
                <a:solidFill>
                  <a:srgbClr val="C00000"/>
                </a:solidFill>
              </a:rPr>
              <a:t>ve Spor İl Müdürlüğü  </a:t>
            </a:r>
          </a:p>
          <a:p>
            <a:pPr algn="ctr"/>
            <a:r>
              <a:rPr lang="tr-TR" dirty="0">
                <a:solidFill>
                  <a:srgbClr val="C00000"/>
                </a:solidFill>
              </a:rPr>
              <a:t>Okul Sporları  İl Tertip Komitesi</a:t>
            </a:r>
          </a:p>
        </p:txBody>
      </p:sp>
    </p:spTree>
    <p:extLst>
      <p:ext uri="{BB962C8B-B14F-4D97-AF65-F5344CB8AC3E}">
        <p14:creationId xmlns:p14="http://schemas.microsoft.com/office/powerpoint/2010/main" xmlns="" val="1481534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Veri Yer Tutucusu 5"/>
          <p:cNvSpPr>
            <a:spLocks noGrp="1"/>
          </p:cNvSpPr>
          <p:nvPr>
            <p:ph type="dt" sz="half" idx="10"/>
          </p:nvPr>
        </p:nvSpPr>
        <p:spPr>
          <a:xfrm>
            <a:off x="-32" y="6356350"/>
            <a:ext cx="2133600" cy="365125"/>
          </a:xfrm>
        </p:spPr>
        <p:txBody>
          <a:bodyPr/>
          <a:lstStyle/>
          <a:p>
            <a:r>
              <a:rPr lang="tr-TR" dirty="0">
                <a:solidFill>
                  <a:schemeClr val="tx1"/>
                </a:solidFill>
              </a:rPr>
              <a:t>KASIM 2021</a:t>
            </a:r>
          </a:p>
        </p:txBody>
      </p:sp>
      <p:sp>
        <p:nvSpPr>
          <p:cNvPr id="4" name="Slayt Numarası Yer Tutucusu 3"/>
          <p:cNvSpPr>
            <a:spLocks noGrp="1"/>
          </p:cNvSpPr>
          <p:nvPr>
            <p:ph type="sldNum" sz="quarter" idx="12"/>
          </p:nvPr>
        </p:nvSpPr>
        <p:spPr/>
        <p:txBody>
          <a:bodyPr/>
          <a:lstStyle/>
          <a:p>
            <a:fld id="{B1DEFA8C-F947-479F-BE07-76B6B3F80BF1}" type="slidenum">
              <a:rPr lang="tr-TR" smtClean="0">
                <a:solidFill>
                  <a:srgbClr val="C00000"/>
                </a:solidFill>
              </a:rPr>
              <a:pPr/>
              <a:t>8</a:t>
            </a:fld>
            <a:endParaRPr lang="tr-TR">
              <a:solidFill>
                <a:srgbClr val="C00000"/>
              </a:solidFill>
            </a:endParaRPr>
          </a:p>
        </p:txBody>
      </p:sp>
      <p:sp>
        <p:nvSpPr>
          <p:cNvPr id="5" name="Dikdörtgen 4"/>
          <p:cNvSpPr/>
          <p:nvPr/>
        </p:nvSpPr>
        <p:spPr>
          <a:xfrm>
            <a:off x="6157156" y="1643050"/>
            <a:ext cx="2844000" cy="25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700" dirty="0">
              <a:solidFill>
                <a:schemeClr val="tx1"/>
              </a:solidFill>
              <a:latin typeface="Times New Roman" pitchFamily="18" charset="0"/>
              <a:cs typeface="Times New Roman" pitchFamily="18" charset="0"/>
            </a:endParaRPr>
          </a:p>
          <a:p>
            <a:pPr>
              <a:buFont typeface="Wingdings" pitchFamily="2" charset="2"/>
              <a:buChar char="ü"/>
            </a:pPr>
            <a:r>
              <a:rPr lang="tr-TR" sz="700" dirty="0">
                <a:solidFill>
                  <a:schemeClr val="tx1"/>
                </a:solidFill>
                <a:latin typeface="Times New Roman" pitchFamily="18" charset="0"/>
                <a:cs typeface="Times New Roman" pitchFamily="18" charset="0"/>
              </a:rPr>
              <a:t>Takımlar 12 kişiden oluşur ( 6Kız 6 erkek asil, 4 kız  4 erkek yedek).  İkişerli grup oluştururlar. Grupların hepsi  karşılıklı etkinlik alanında sıralanır. Aralarında birinci başlayacak grup sırt sırta kollarını kenetleyip topu sırtlarının ortasına yerleştirirler. Diğer gruplar karşılıklı etkinlik sınırlarında bekler . İlk grup topu kurulacak slalom veya </a:t>
            </a:r>
            <a:r>
              <a:rPr lang="tr-TR" sz="700" dirty="0" err="1">
                <a:solidFill>
                  <a:schemeClr val="tx1"/>
                </a:solidFill>
                <a:latin typeface="Times New Roman" pitchFamily="18" charset="0"/>
                <a:cs typeface="Times New Roman" pitchFamily="18" charset="0"/>
              </a:rPr>
              <a:t>honilerin</a:t>
            </a:r>
            <a:r>
              <a:rPr lang="tr-TR" sz="700" dirty="0">
                <a:solidFill>
                  <a:schemeClr val="tx1"/>
                </a:solidFill>
                <a:latin typeface="Times New Roman" pitchFamily="18" charset="0"/>
                <a:cs typeface="Times New Roman" pitchFamily="18" charset="0"/>
              </a:rPr>
              <a:t> arasından geçerek karşı gruba bitiş noktasında teslim eder. İkinci grup topu aynı şekilde karşı başlangıç noktasına taşır ve 3. gruba verir. 3. </a:t>
            </a:r>
            <a:r>
              <a:rPr lang="tr-TR" sz="700" dirty="0" err="1">
                <a:solidFill>
                  <a:schemeClr val="tx1"/>
                </a:solidFill>
                <a:latin typeface="Times New Roman" pitchFamily="18" charset="0"/>
                <a:cs typeface="Times New Roman" pitchFamily="18" charset="0"/>
              </a:rPr>
              <a:t>grub</a:t>
            </a:r>
            <a:r>
              <a:rPr lang="tr-TR" sz="700" dirty="0">
                <a:solidFill>
                  <a:schemeClr val="tx1"/>
                </a:solidFill>
                <a:latin typeface="Times New Roman" pitchFamily="18" charset="0"/>
                <a:cs typeface="Times New Roman" pitchFamily="18" charset="0"/>
              </a:rPr>
              <a:t> 4.gruba,4.grup 5.gruba,5.grup 6.gruba verir ve başlangıç noktasına getirdiği anda kronometre bitiş çizgisinde durdurulur. </a:t>
            </a:r>
          </a:p>
          <a:p>
            <a:r>
              <a:rPr lang="tr-TR" sz="700" dirty="0">
                <a:solidFill>
                  <a:schemeClr val="tx1"/>
                </a:solidFill>
                <a:latin typeface="Times New Roman" pitchFamily="18" charset="0"/>
                <a:cs typeface="Times New Roman" pitchFamily="18" charset="0"/>
              </a:rPr>
              <a:t>1.ve 2. Sınıflar da 4 slalom çubuğu (</a:t>
            </a:r>
            <a:r>
              <a:rPr lang="tr-TR" sz="700" dirty="0" err="1">
                <a:solidFill>
                  <a:schemeClr val="tx1"/>
                </a:solidFill>
                <a:latin typeface="Times New Roman" pitchFamily="18" charset="0"/>
                <a:cs typeface="Times New Roman" pitchFamily="18" charset="0"/>
              </a:rPr>
              <a:t>honi</a:t>
            </a:r>
            <a:r>
              <a:rPr lang="tr-TR" sz="700" dirty="0">
                <a:solidFill>
                  <a:schemeClr val="tx1"/>
                </a:solidFill>
                <a:latin typeface="Times New Roman" pitchFamily="18" charset="0"/>
                <a:cs typeface="Times New Roman" pitchFamily="18" charset="0"/>
              </a:rPr>
              <a:t>) araları 1 metre mesafede konarak toplamda, başında ve sonunda çizgi ile 1 er metre boşluk kalacak şekilde toplam 5 metrelik alanda</a:t>
            </a:r>
          </a:p>
          <a:p>
            <a:r>
              <a:rPr lang="tr-TR" sz="700" dirty="0">
                <a:solidFill>
                  <a:schemeClr val="tx1"/>
                </a:solidFill>
                <a:latin typeface="Times New Roman" pitchFamily="18" charset="0"/>
                <a:cs typeface="Times New Roman" pitchFamily="18" charset="0"/>
              </a:rPr>
              <a:t>3 ve 4. Sınıflar da 6 slalom çubuğu (</a:t>
            </a:r>
            <a:r>
              <a:rPr lang="tr-TR" sz="700" dirty="0" err="1">
                <a:solidFill>
                  <a:schemeClr val="tx1"/>
                </a:solidFill>
                <a:latin typeface="Times New Roman" pitchFamily="18" charset="0"/>
                <a:cs typeface="Times New Roman" pitchFamily="18" charset="0"/>
              </a:rPr>
              <a:t>honi</a:t>
            </a:r>
            <a:r>
              <a:rPr lang="tr-TR" sz="700" dirty="0">
                <a:solidFill>
                  <a:schemeClr val="tx1"/>
                </a:solidFill>
                <a:latin typeface="Times New Roman" pitchFamily="18" charset="0"/>
                <a:cs typeface="Times New Roman" pitchFamily="18" charset="0"/>
              </a:rPr>
              <a:t>) araları 1 metre mesafede konarak toplam başında ve sonunda 1 er metre boşluk kalacak şekilde toplam 7 metrelik alanda</a:t>
            </a:r>
          </a:p>
          <a:p>
            <a:r>
              <a:rPr lang="tr-TR" sz="700" dirty="0">
                <a:solidFill>
                  <a:schemeClr val="tx1"/>
                </a:solidFill>
                <a:latin typeface="Times New Roman" pitchFamily="18" charset="0"/>
                <a:cs typeface="Times New Roman" pitchFamily="18" charset="0"/>
              </a:rPr>
              <a:t>Çubuklar şekildeki gibi </a:t>
            </a:r>
            <a:r>
              <a:rPr lang="tr-TR" sz="700" dirty="0" err="1">
                <a:solidFill>
                  <a:schemeClr val="tx1"/>
                </a:solidFill>
                <a:latin typeface="Times New Roman" pitchFamily="18" charset="0"/>
                <a:cs typeface="Times New Roman" pitchFamily="18" charset="0"/>
              </a:rPr>
              <a:t>çarpraz</a:t>
            </a:r>
            <a:r>
              <a:rPr lang="tr-TR" sz="700" dirty="0">
                <a:solidFill>
                  <a:schemeClr val="tx1"/>
                </a:solidFill>
                <a:latin typeface="Times New Roman" pitchFamily="18" charset="0"/>
                <a:cs typeface="Times New Roman" pitchFamily="18" charset="0"/>
              </a:rPr>
              <a:t> form oluşturacak </a:t>
            </a:r>
            <a:r>
              <a:rPr lang="tr-TR" sz="700" dirty="0" err="1">
                <a:solidFill>
                  <a:schemeClr val="tx1"/>
                </a:solidFill>
                <a:latin typeface="Times New Roman" pitchFamily="18" charset="0"/>
                <a:cs typeface="Times New Roman" pitchFamily="18" charset="0"/>
              </a:rPr>
              <a:t>sekilde</a:t>
            </a:r>
            <a:r>
              <a:rPr lang="tr-TR" sz="700" dirty="0">
                <a:solidFill>
                  <a:schemeClr val="tx1"/>
                </a:solidFill>
                <a:latin typeface="Times New Roman" pitchFamily="18" charset="0"/>
                <a:cs typeface="Times New Roman" pitchFamily="18" charset="0"/>
              </a:rPr>
              <a:t> dizilecektir.</a:t>
            </a:r>
          </a:p>
          <a:p>
            <a:endParaRPr lang="tr-TR" dirty="0">
              <a:ln w="10541" cmpd="sng">
                <a:solidFill>
                  <a:schemeClr val="tx1"/>
                </a:solidFill>
                <a:prstDash val="solid"/>
              </a:ln>
              <a:solidFill>
                <a:schemeClr val="tx1"/>
              </a:solidFill>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8136" y="3265894"/>
            <a:ext cx="5508000" cy="2683386"/>
          </a:xfrm>
          <a:prstGeom prst="rect">
            <a:avLst/>
          </a:prstGeom>
        </p:spPr>
      </p:pic>
      <p:sp>
        <p:nvSpPr>
          <p:cNvPr id="7" name="Dikdörtgen 6"/>
          <p:cNvSpPr/>
          <p:nvPr/>
        </p:nvSpPr>
        <p:spPr>
          <a:xfrm>
            <a:off x="6143636" y="5572140"/>
            <a:ext cx="2857520" cy="8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solidFill>
                  <a:schemeClr val="tx1"/>
                </a:solidFill>
                <a:latin typeface="Times New Roman" pitchFamily="18" charset="0"/>
                <a:cs typeface="Times New Roman" pitchFamily="18" charset="0"/>
              </a:rPr>
              <a:t>1. 1 Adet 2 numaralı hentbol  topu büyüklüğünde (sert olmayan) top(ilkokul yakan top topu)</a:t>
            </a:r>
          </a:p>
          <a:p>
            <a:r>
              <a:rPr lang="tr-TR" sz="1200" dirty="0">
                <a:solidFill>
                  <a:schemeClr val="tx1"/>
                </a:solidFill>
                <a:latin typeface="Times New Roman" pitchFamily="18" charset="0"/>
                <a:cs typeface="Times New Roman" pitchFamily="18" charset="0"/>
              </a:rPr>
              <a:t>2. 4-6  Adet Slalom çubukları ( </a:t>
            </a:r>
            <a:r>
              <a:rPr lang="tr-TR" sz="1200" dirty="0" err="1">
                <a:solidFill>
                  <a:schemeClr val="tx1"/>
                </a:solidFill>
                <a:latin typeface="Times New Roman" pitchFamily="18" charset="0"/>
                <a:cs typeface="Times New Roman" pitchFamily="18" charset="0"/>
              </a:rPr>
              <a:t>Honi</a:t>
            </a:r>
            <a:r>
              <a:rPr lang="tr-TR" sz="1200" dirty="0">
                <a:solidFill>
                  <a:schemeClr val="tx1"/>
                </a:solidFill>
                <a:latin typeface="Times New Roman" pitchFamily="18" charset="0"/>
                <a:cs typeface="Times New Roman" pitchFamily="18" charset="0"/>
              </a:rPr>
              <a:t> de olabilir.)</a:t>
            </a:r>
          </a:p>
          <a:p>
            <a:r>
              <a:rPr lang="tr-TR" sz="1200" dirty="0">
                <a:solidFill>
                  <a:schemeClr val="tx1"/>
                </a:solidFill>
                <a:latin typeface="Times New Roman" pitchFamily="18" charset="0"/>
                <a:cs typeface="Times New Roman" pitchFamily="18" charset="0"/>
              </a:rPr>
              <a:t>3. Kronometre</a:t>
            </a:r>
          </a:p>
        </p:txBody>
      </p:sp>
      <p:sp>
        <p:nvSpPr>
          <p:cNvPr id="8" name="Dikdörtgen 7"/>
          <p:cNvSpPr/>
          <p:nvPr/>
        </p:nvSpPr>
        <p:spPr>
          <a:xfrm>
            <a:off x="6156488" y="4429132"/>
            <a:ext cx="2808000" cy="728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000" dirty="0">
                <a:solidFill>
                  <a:schemeClr val="tx1"/>
                </a:solidFill>
                <a:latin typeface="Times New Roman" pitchFamily="18" charset="0"/>
                <a:cs typeface="Times New Roman" pitchFamily="18" charset="0"/>
              </a:rPr>
              <a:t>Öğrencilerin geri geri yada yan yana yürümeleri sağlanabilir. Düşmemeleri için yan yürüyüşte kullanılabilir. Düşen topu sadece düşüren grup öğrencisi tekrar sırta koyabilir.Başlangıç ve bitiş noktalarının aralarında kimsenin olmamasına özen gösterilir.</a:t>
            </a:r>
          </a:p>
        </p:txBody>
      </p:sp>
      <p:sp>
        <p:nvSpPr>
          <p:cNvPr id="2" name="Dikdörtgen 1"/>
          <p:cNvSpPr/>
          <p:nvPr/>
        </p:nvSpPr>
        <p:spPr>
          <a:xfrm>
            <a:off x="4067944" y="260648"/>
            <a:ext cx="4536504" cy="50405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effectLst>
                  <a:outerShdw blurRad="38100" dist="38100" dir="2700000" algn="tl">
                    <a:srgbClr val="000000">
                      <a:alpha val="43137"/>
                    </a:srgbClr>
                  </a:outerShdw>
                </a:effectLst>
                <a:latin typeface="Century Gothic" panose="020B0502020202020204" pitchFamily="34" charset="0"/>
              </a:rPr>
              <a:t>SIRT SIRTA TOP TAŞIMA</a:t>
            </a:r>
          </a:p>
        </p:txBody>
      </p:sp>
      <p:sp>
        <p:nvSpPr>
          <p:cNvPr id="12" name="Altbilgi Yer Tutucusu 1"/>
          <p:cNvSpPr>
            <a:spLocks noGrp="1"/>
          </p:cNvSpPr>
          <p:nvPr>
            <p:ph type="ftr" sz="quarter" idx="11"/>
          </p:nvPr>
        </p:nvSpPr>
        <p:spPr>
          <a:xfrm>
            <a:off x="1691680" y="6208431"/>
            <a:ext cx="3714776" cy="455418"/>
          </a:xfrm>
        </p:spPr>
        <p:txBody>
          <a:bodyPr/>
          <a:lstStyle/>
          <a:p>
            <a:pPr algn="ctr"/>
            <a:r>
              <a:rPr lang="tr-TR" dirty="0">
                <a:solidFill>
                  <a:srgbClr val="C00000"/>
                </a:solidFill>
              </a:rPr>
              <a:t>İstanbul Gençlik </a:t>
            </a:r>
            <a:r>
              <a:rPr lang="tr-TR" dirty="0" smtClean="0">
                <a:solidFill>
                  <a:srgbClr val="C00000"/>
                </a:solidFill>
              </a:rPr>
              <a:t> </a:t>
            </a:r>
            <a:r>
              <a:rPr lang="tr-TR" dirty="0">
                <a:solidFill>
                  <a:srgbClr val="C00000"/>
                </a:solidFill>
              </a:rPr>
              <a:t>ve Spor İl Müdürlüğü  </a:t>
            </a:r>
          </a:p>
          <a:p>
            <a:pPr algn="ctr"/>
            <a:r>
              <a:rPr lang="tr-TR" dirty="0">
                <a:solidFill>
                  <a:srgbClr val="C00000"/>
                </a:solidFill>
              </a:rPr>
              <a:t>Okul Sporları  İl Tertip Komitesi</a:t>
            </a:r>
          </a:p>
        </p:txBody>
      </p:sp>
    </p:spTree>
    <p:extLst>
      <p:ext uri="{BB962C8B-B14F-4D97-AF65-F5344CB8AC3E}">
        <p14:creationId xmlns:p14="http://schemas.microsoft.com/office/powerpoint/2010/main" xmlns="" val="1237784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Veri Yer Tutucusu 5"/>
          <p:cNvSpPr>
            <a:spLocks noGrp="1"/>
          </p:cNvSpPr>
          <p:nvPr>
            <p:ph type="dt" sz="half" idx="10"/>
          </p:nvPr>
        </p:nvSpPr>
        <p:spPr>
          <a:xfrm>
            <a:off x="-32" y="6356350"/>
            <a:ext cx="2133600" cy="365125"/>
          </a:xfrm>
        </p:spPr>
        <p:txBody>
          <a:bodyPr/>
          <a:lstStyle/>
          <a:p>
            <a:r>
              <a:rPr lang="tr-TR" dirty="0">
                <a:solidFill>
                  <a:schemeClr val="tx1"/>
                </a:solidFill>
              </a:rPr>
              <a:t>KASIM 2021</a:t>
            </a:r>
          </a:p>
        </p:txBody>
      </p:sp>
      <p:sp>
        <p:nvSpPr>
          <p:cNvPr id="4" name="Slayt Numarası Yer Tutucusu 3"/>
          <p:cNvSpPr>
            <a:spLocks noGrp="1"/>
          </p:cNvSpPr>
          <p:nvPr>
            <p:ph type="sldNum" sz="quarter" idx="12"/>
          </p:nvPr>
        </p:nvSpPr>
        <p:spPr>
          <a:xfrm>
            <a:off x="6553200" y="6448251"/>
            <a:ext cx="2133600" cy="365125"/>
          </a:xfrm>
        </p:spPr>
        <p:txBody>
          <a:bodyPr/>
          <a:lstStyle/>
          <a:p>
            <a:fld id="{B1DEFA8C-F947-479F-BE07-76B6B3F80BF1}" type="slidenum">
              <a:rPr lang="tr-TR" smtClean="0">
                <a:solidFill>
                  <a:srgbClr val="C00000"/>
                </a:solidFill>
              </a:rPr>
              <a:pPr/>
              <a:t>9</a:t>
            </a:fld>
            <a:endParaRPr lang="tr-TR" dirty="0">
              <a:solidFill>
                <a:srgbClr val="C00000"/>
              </a:solidFill>
            </a:endParaRPr>
          </a:p>
        </p:txBody>
      </p:sp>
      <p:sp>
        <p:nvSpPr>
          <p:cNvPr id="5" name="Dikdörtgen 4"/>
          <p:cNvSpPr/>
          <p:nvPr/>
        </p:nvSpPr>
        <p:spPr>
          <a:xfrm>
            <a:off x="6012160" y="1412776"/>
            <a:ext cx="2988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r>
              <a:rPr lang="tr-TR" sz="1200" dirty="0">
                <a:ln w="10541" cmpd="sng">
                  <a:solidFill>
                    <a:schemeClr val="tx1"/>
                  </a:solidFill>
                  <a:prstDash val="solid"/>
                </a:ln>
                <a:solidFill>
                  <a:schemeClr val="tx1"/>
                </a:solidFill>
                <a:latin typeface="Times New Roman" pitchFamily="18" charset="0"/>
                <a:cs typeface="Times New Roman" pitchFamily="18" charset="0"/>
              </a:rPr>
              <a:t> </a:t>
            </a:r>
            <a:r>
              <a:rPr lang="tr-TR" sz="1200" dirty="0">
                <a:solidFill>
                  <a:schemeClr val="tx1"/>
                </a:solidFill>
                <a:latin typeface="Times New Roman" pitchFamily="18" charset="0"/>
                <a:cs typeface="Times New Roman" pitchFamily="18" charset="0"/>
              </a:rPr>
              <a:t>Takımlar 12 kişiden oluşur ( 6 Kız 6 erkek asil, 4 kız  4 erkek yedek).  </a:t>
            </a:r>
          </a:p>
          <a:p>
            <a:pPr>
              <a:buFont typeface="Wingdings" pitchFamily="2" charset="2"/>
              <a:buChar char="ü"/>
            </a:pPr>
            <a:r>
              <a:rPr lang="tr-TR" sz="1200" dirty="0">
                <a:solidFill>
                  <a:schemeClr val="tx1"/>
                </a:solidFill>
                <a:latin typeface="Times New Roman" pitchFamily="18" charset="0"/>
                <a:cs typeface="Times New Roman" pitchFamily="18" charset="0"/>
              </a:rPr>
              <a:t> Etkinlik alanı belirlenir. Öğrencilerin birinin elinde top, dizlerinin üzerinde ayaklarına oturur pozisyondan da atabilir, dizleri yere değecek vaziyette  dik duruşta da topu baş üstü pozisyondan ileri atar(taç atışı).12 öğrenci sıra ile ikişer atış yapar.Her öğrencini en iyi atışı sayılır.Atış sonrası elleri yere değdirenin atışı geçersiz sayılır.</a:t>
            </a:r>
          </a:p>
          <a:p>
            <a:pPr>
              <a:buFont typeface="Wingdings" pitchFamily="2" charset="2"/>
              <a:buChar char="ü"/>
            </a:pPr>
            <a:r>
              <a:rPr lang="tr-TR" sz="1200" dirty="0">
                <a:solidFill>
                  <a:schemeClr val="tx1"/>
                </a:solidFill>
                <a:latin typeface="Times New Roman" pitchFamily="18" charset="0"/>
                <a:cs typeface="Times New Roman" pitchFamily="18" charset="0"/>
              </a:rPr>
              <a:t>Öğrencilerin yaptıkları atışlar toplam mesafe cinsinden hesaplanır.</a:t>
            </a:r>
          </a:p>
          <a:p>
            <a:endParaRPr lang="tr-TR" dirty="0">
              <a:ln w="10541" cmpd="sng">
                <a:solidFill>
                  <a:schemeClr val="tx1"/>
                </a:solidFill>
                <a:prstDash val="solid"/>
              </a:ln>
              <a:solidFill>
                <a:schemeClr val="tx1"/>
              </a:solidFill>
            </a:endParaRPr>
          </a:p>
        </p:txBody>
      </p:sp>
      <p:pic>
        <p:nvPicPr>
          <p:cNvPr id="13"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125613"/>
            <a:ext cx="5616624" cy="3895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Dikdörtgen 13"/>
          <p:cNvSpPr/>
          <p:nvPr/>
        </p:nvSpPr>
        <p:spPr>
          <a:xfrm>
            <a:off x="6156176" y="5877272"/>
            <a:ext cx="2808000" cy="58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solidFill>
                  <a:schemeClr val="tx1"/>
                </a:solidFill>
                <a:latin typeface="Times New Roman" pitchFamily="18" charset="0"/>
                <a:cs typeface="Times New Roman" pitchFamily="18" charset="0"/>
              </a:rPr>
              <a:t>1. 1 Adet Basketbol topu </a:t>
            </a:r>
          </a:p>
          <a:p>
            <a:r>
              <a:rPr lang="tr-TR" sz="1200" dirty="0">
                <a:solidFill>
                  <a:schemeClr val="tx1"/>
                </a:solidFill>
                <a:latin typeface="Times New Roman" pitchFamily="18" charset="0"/>
                <a:cs typeface="Times New Roman" pitchFamily="18" charset="0"/>
              </a:rPr>
              <a:t>2. Antrenman Kapakları Yeterli sayıda</a:t>
            </a:r>
          </a:p>
          <a:p>
            <a:r>
              <a:rPr lang="tr-TR" sz="1200" dirty="0">
                <a:solidFill>
                  <a:schemeClr val="tx1"/>
                </a:solidFill>
                <a:latin typeface="Times New Roman" pitchFamily="18" charset="0"/>
                <a:cs typeface="Times New Roman" pitchFamily="18" charset="0"/>
              </a:rPr>
              <a:t>3.Düdük</a:t>
            </a:r>
          </a:p>
        </p:txBody>
      </p:sp>
      <p:sp>
        <p:nvSpPr>
          <p:cNvPr id="15" name="Dikdörtgen 14"/>
          <p:cNvSpPr/>
          <p:nvPr/>
        </p:nvSpPr>
        <p:spPr>
          <a:xfrm>
            <a:off x="6156488" y="4869160"/>
            <a:ext cx="280800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200" dirty="0">
                <a:solidFill>
                  <a:schemeClr val="tx1"/>
                </a:solidFill>
                <a:latin typeface="Times New Roman" pitchFamily="18" charset="0"/>
                <a:cs typeface="Times New Roman" pitchFamily="18" charset="0"/>
              </a:rPr>
              <a:t>Atış alanı içerisinde kimsenin olmaması sağlanır.</a:t>
            </a:r>
          </a:p>
        </p:txBody>
      </p:sp>
      <p:sp>
        <p:nvSpPr>
          <p:cNvPr id="9" name="Dikdörtgen 8"/>
          <p:cNvSpPr/>
          <p:nvPr/>
        </p:nvSpPr>
        <p:spPr>
          <a:xfrm>
            <a:off x="3635896" y="188640"/>
            <a:ext cx="5328280" cy="504056"/>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effectLst>
                  <a:outerShdw blurRad="38100" dist="38100" dir="2700000" algn="tl">
                    <a:srgbClr val="000000">
                      <a:alpha val="43137"/>
                    </a:srgbClr>
                  </a:outerShdw>
                </a:effectLst>
                <a:latin typeface="Century Gothic" panose="020B0502020202020204" pitchFamily="34" charset="0"/>
              </a:rPr>
              <a:t>UZAĞA TOP FIRLATMA OYUNU</a:t>
            </a:r>
          </a:p>
        </p:txBody>
      </p:sp>
      <p:sp>
        <p:nvSpPr>
          <p:cNvPr id="12" name="Altbilgi Yer Tutucusu 1"/>
          <p:cNvSpPr>
            <a:spLocks noGrp="1"/>
          </p:cNvSpPr>
          <p:nvPr>
            <p:ph type="ftr" sz="quarter" idx="11"/>
          </p:nvPr>
        </p:nvSpPr>
        <p:spPr>
          <a:xfrm>
            <a:off x="1619672" y="6169588"/>
            <a:ext cx="3714776" cy="455418"/>
          </a:xfrm>
        </p:spPr>
        <p:txBody>
          <a:bodyPr/>
          <a:lstStyle/>
          <a:p>
            <a:pPr algn="ctr"/>
            <a:r>
              <a:rPr lang="tr-TR" dirty="0">
                <a:solidFill>
                  <a:srgbClr val="C00000"/>
                </a:solidFill>
              </a:rPr>
              <a:t>İstanbul Gençlik </a:t>
            </a:r>
            <a:r>
              <a:rPr lang="tr-TR" dirty="0" smtClean="0">
                <a:solidFill>
                  <a:srgbClr val="C00000"/>
                </a:solidFill>
              </a:rPr>
              <a:t> </a:t>
            </a:r>
            <a:r>
              <a:rPr lang="tr-TR" dirty="0">
                <a:solidFill>
                  <a:srgbClr val="C00000"/>
                </a:solidFill>
              </a:rPr>
              <a:t>ve Spor İl Müdürlüğü  </a:t>
            </a:r>
          </a:p>
          <a:p>
            <a:pPr algn="ctr"/>
            <a:r>
              <a:rPr lang="tr-TR" dirty="0">
                <a:solidFill>
                  <a:srgbClr val="C00000"/>
                </a:solidFill>
              </a:rPr>
              <a:t>Okul Sporları  İl Tertip Komitesi</a:t>
            </a:r>
          </a:p>
        </p:txBody>
      </p:sp>
    </p:spTree>
    <p:extLst>
      <p:ext uri="{BB962C8B-B14F-4D97-AF65-F5344CB8AC3E}">
        <p14:creationId xmlns:p14="http://schemas.microsoft.com/office/powerpoint/2010/main" xmlns="" val="400150016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8020</TotalTime>
  <Words>1108</Words>
  <Application>Microsoft Office PowerPoint</Application>
  <PresentationFormat>Ekran Gösterisi (4:3)</PresentationFormat>
  <Paragraphs>94</Paragraphs>
  <Slides>10</Slides>
  <Notes>0</Notes>
  <HiddenSlides>0</HiddenSlides>
  <MMClips>0</MMClips>
  <ScaleCrop>false</ScaleCrop>
  <HeadingPairs>
    <vt:vector size="4" baseType="variant">
      <vt:variant>
        <vt:lpstr>Tema</vt:lpstr>
      </vt:variant>
      <vt:variant>
        <vt:i4>2</vt:i4>
      </vt:variant>
      <vt:variant>
        <vt:lpstr>Slayt Başlıkları</vt:lpstr>
      </vt:variant>
      <vt:variant>
        <vt:i4>10</vt:i4>
      </vt:variant>
    </vt:vector>
  </HeadingPairs>
  <TitlesOfParts>
    <vt:vector size="12" baseType="lpstr">
      <vt:lpstr>Ofis Teması</vt:lpstr>
      <vt:lpstr>1_Ofis Teması</vt:lpstr>
      <vt:lpstr>OKUL SPOR FAALİYETLERİ İLKOKULLAR  FİZİKSEL ETKİNLİK OYUNLARI  2021-2022</vt:lpstr>
      <vt:lpstr>Slayt 2</vt:lpstr>
      <vt:lpstr>Slayt 3</vt:lpstr>
      <vt:lpstr>Slayt 4</vt:lpstr>
      <vt:lpstr>Slayt 5</vt:lpstr>
      <vt:lpstr>Slayt 6</vt:lpstr>
      <vt:lpstr>Slayt 7</vt:lpstr>
      <vt:lpstr>Slayt 8</vt:lpstr>
      <vt:lpstr>Slayt 9</vt:lpstr>
      <vt:lpstr>Slayt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Administrator</dc:creator>
  <cp:lastModifiedBy>busra.basbuga</cp:lastModifiedBy>
  <cp:revision>946</cp:revision>
  <cp:lastPrinted>2013-04-11T12:24:58Z</cp:lastPrinted>
  <dcterms:created xsi:type="dcterms:W3CDTF">2012-04-28T12:23:34Z</dcterms:created>
  <dcterms:modified xsi:type="dcterms:W3CDTF">2021-12-03T06:50:58Z</dcterms:modified>
</cp:coreProperties>
</file>